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58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50"/>
  </p:normalViewPr>
  <p:slideViewPr>
    <p:cSldViewPr snapToGrid="0" snapToObjects="1">
      <p:cViewPr varScale="1">
        <p:scale>
          <a:sx n="90" d="100"/>
          <a:sy n="90" d="100"/>
        </p:scale>
        <p:origin x="232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05:49.59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2141 980 24575,'2'59'0,"1"1"0,0 14 0,-2 8 0,0-4 0,-1 7 0,-1 3-246,1-13 0,0 1 0,0 2 0,0 2 0,0 8 0,0 2 0,0 1 0,0 2 49,0-10 0,0 3 1,0 0-1,0-2 0,0-4-131,0 21 0,0-6 0,0 5 82,0-3 0,0 6 0,0-1 0,0-8-82,0-6 0,0-6 0,0-1 0,0-2 0,0-1 0,0-1 0,0-1 0,0-1 0,0-9-164,0-13 0,0-4 0,0 17 0,0-2 1475,0 14 0,0-23 0,0-40 0,0-88 0,-20 7-492,7-8 1,-3-7-72,-12 16 1,-4-2-421,-2-22 0,-1-6-328,8 29 0,0-2 0,0-1 0,-1-11 0,0-3 0,-1 0 151,-3-1 1,-1-1 0,-1-1-70,9 17 0,-1-2 0,0 0 0,0 0-82,-9-20 0,1 0 0,0 0 0,0-3 0,0 0 0,1 1 0,3 2 0,0 2 0,2 4-164,-4-10 0,1 2 377,7 20 1,0-2-1,3 6 115,2 5 0,2 2 491,-6-17 1,0 2-219,7 21 0,0 4-273,-8-40 983,4 36 0,7 3 0,6 23 0,-3 11 0,8-1 0,-2 72 0,4 3-492,6 23 1,7 13-984,6 3 0,5 7 246,-7-31 0,0 5 0,2 2 0,2 2 0,4 5 0,2 2 0,2 1 0,-1 3 49,-4-8 0,0 2 1,-1 2-1,2 0 0,0 0 0,1 4 0,2 1 1,-1 0-1,1-2 0,-2-2-49,1 6 0,-2-4 0,0 0 0,2 2 49,-2-9 0,1 2 1,1 0-1,-3-4 0,-2-7-131,-1 4 0,-3-8 0,2 5 82,1 0 0,3 6 0,0-1 0,-3-7-246,4 20 0,-1-5 164,-7-19 0,0 0 0,0-4 211,2 0 1,-3-5 1099,8 35 0,-12-46 0,0-17 0,-6-16 0,-1-14 0,-5-29 0,-7-17 0,-9-46-492,-7 13 1,-4-7-690,7 22 1,-1-3-1,-2-4 198,2 1 0,-3-5 0,1-3 0,-1-1-246,0-5 0,0-2 0,-1-1 0,1-3 49,4 11 0,-1-2 1,1-2-1,-1 0 0,-1-2 0,-2-8 0,-1-3 1,-1-1-1,2 2 0,1 3-49,0-7 0,3 4 0,0 0 0,-2-3 49,2 9 0,-2-3 1,0 0-1,1 1 0,3 4 180,0-1 1,3 3 0,0 3 0,0 0 16,-2-18 0,0 2 0,0 0-246,3 19 0,-2-1 0,2 2 0,3 9-118,0-12 1,1 5 120,-5-20 1,1 5 242,6 37 0,0 6 983,-6-27 0,6 64-570,3 102-413,4-9 0,2 11 327,1-13 1,2 4 0,0 4-210,-1-9 1,0 3 0,0 2 0,1-1-365,2 2 0,-1-1 0,2 2 0,0 3 49,0-8 0,1 1 1,0 3-1,0 0 0,-1 1 143,0 6 1,-1 2 0,-1 0-1,1 0 1,1-4 53,2 6 0,1-3 0,-1 0 0,0 4 0,-2-7 0,-2 4 0,0 1 0,0-2 0,0-4 0,2 2 0,-1-4 0,0 0 0,0 1 0,-1-8 0,0 3 0,1-1 0,-1-1 0,0-6-328,2 21 0,0-7 0,1 1 160,-1 5 1,0 1 0,1-9-257,1-8 1,0-4 423,-2 19 0,-2-2 491,0-30 1,-2-6 491,-3 26 0,0-29 0,0-16 0,0-15 0,0-7 0,0-72 0,-7 4-492,-1-23 1,-3-10-551,-3 4 0,-2-4 59,2 7 0,-1-6 0,1-2-328,-2-8 0,1-3 0,1 1 0,1 6 0,2-1 0,-1-2 82,1 13 0,-1-3 0,1 0 0,0 2-82,-2-16 0,2 1 0,-2-2 82,2 14 0,-2-3 0,1 0 0,0 5-82,0-4 0,0 4 0,1-1 0,0-4 0,0 0 0,1 6-164,-5-8 0,2 5 699,3 1 1,-1 4-208,-3 9 0,2 6 983,3-19 0,-2 35 0,5 21 0,0 113-492,3-20 1,2 10-442,0 3 1,2 10-1,-1 2-50,0-14 0,0 2 0,0 2 0,0 2-246,0 5 0,0 2 0,0 2 0,0 1 49,0-9 0,0 1 1,0 2-1,0-2 0,0-2-49,0 8 0,0-3 0,0 0 0,0 2 98,0-9 0,0 4 0,0 0 0,0-4 0,0-7-180,0 4 0,0-8 0,0 4 107,0 0 1,0 5 0,0-1-1,0-7 221,0 21 0,0-4-270,0-20 1,-1 1 0,2-4 269,2 7 0,0-8 983,-1 31 0,4-47 0,-6-17 0,0-34 0,0-37-492,1-11 1,-2-9-1,-7-19 1,-2-8-261,2 5 0,0-7 0,-3-3-477,-1 13 0,-4-1 0,0-3 0,1-3 49,4 5 0,0-3 1,1-1-1,-1-2 0,-1-1 33,-1 7 0,-1 0 0,0-2 0,0 0 0,0-1 0,1-1 0,2-4 0,0-3 0,2 0 0,-1 0 0,0 2 0,-1 2-33,-2-4 0,0 3 1,-1 1-1,0 0 0,1-2 0,1-10 0,0-3 1,1 0-1,1 5 0,-1 9-131,-1-3 0,1 10 0,-1-5 82,1 2 0,-2-6 0,1 2 0,2 10-246,-2-15 0,2 8 400,-1-11 0,0 6 92,3 32 0,2 6 983,5-14 0,-5 64 0,6 50-773,2 4 1,4 9 116,6 8 1,4 8 0,1 2-1,-1 1 1,-1 2 0,4 5-574,2-2 0,4 4 0,0 3 0,0-1 132,-2 1 1,-1 1 0,0 0-1,0-3 114,-3-9 0,-1-1 0,1-1 0,0 3-246,5 13 0,1 4 0,0-1 0,-2-3 0,-6-13 0,-1-2 0,-1-2 0,0-1-82,6 17 0,0-3 0,-2 1 36,1 7 0,-1 0 0,-3-7 665,-5 0 0,-1-5-373,4 3 0,0-2 491,-5-12 1,0-7 491,6 17 0,-7-28 0,-2-26 0,-6-15 0,0-19 0,0-53 0,0-19-492,0 13 1,0-8-165,0 5 1,0-5 0,0 4-145,0-12 0,0-3-183,0-8 0,0-10 0,0 4-328,0 17 0,0 4 0,0-4 82,0 5 0,0-2 0,0-2 0,0 1 0,-2-3 0,-1-1 0,-1 1 0,2-1 0,1 0 0,1-1 0,-1 0 0,0 1 0,-1-2 0,-1 0 0,0 1 0,0 4-82,3-4 0,0 4 0,0-1 0,0-7 0,0-1 0,0 8-164,0 5 0,0 5 727,0-13 1,0 3-236,0 22 0,0 6 983,0-15 0,0 24 0,0 36 0,8 56 0,9 38-656,-4-24 1,1 11 0,3 1-656,3-1 0,2 1 0,1 4 252,-5 0 0,1 5 0,-1 0 0,2-4 76,4 6 0,2-4 0,-1 4 0,-4-8 0,0 5 0,0-2 0,-2-7-492,8 19 0,-1-2 244,-1-4 0,1 4 1,-2-6 247,1 4 0,-1-5-472,1 4 0,-1-4 472,-4-16 0,-3-7 0,5 21 0,-9-36 983,-2-18 0,-4-42 0,-3-31-613,-15-19 1,-6-12-574,0-14 1,-2-8 202,-1 11 0,-3-4 0,-1-3-246,4 13 0,-1-2 0,0-1 0,1 4-82,0-10 0,2 3 0,-3-4 284,-2 4 1,-2-4 0,0 1 0,5 8 43,7 11 0,3 6 0,-3-4-328,-11-23 0,-2-4 0,3 6-164,5-9 0,2 5 0,-7 2 0,-1 3 457,9 12 1,2 8 1017,-9-12 0,9 24 0,2 36 0,5 28 0,1 37 0,5 46-492,0-2 1,0 10-820,0-31 0,-1 1 0,2 5 208,3 3 1,2 5-1,0 3 1,1-1-127,-1 1 0,1 0 0,1 1 0,0 2 49,-1-10 0,1 3 1,1 0-1,-1-1 0,0-1-49,1 9 0,1-2 0,-1 0 0,-1 2 0,-1 9 0,-1 2 0,0-2 0,0-8-82,1-8 0,0-7 0,0 3 82,-1-3 0,0 5 0,0-2 0,-1-6-246,5 27 0,0-5 296,-3-22 1,0 2-1,-1-5 196,0 8 0,-1-6 491,0-13 1,-1-7 491,-4 13 0,0-32 0,0-10 0,0-21 0,0-53 0,0-8-492,-3-1 1,-2-7-1,-4 4 1,-1-4-364,0-4 1,-1-8-1,-2-1-456,-4-4 0,-2-2 0,1-4 82,4 9 0,2-2 0,0-2 0,-1-1 0,-2-6 0,-1-3 0,0 1 0,2 3 0,1 16 0,2 3 0,0 0 0,0-4 0,-2-16 0,-1-5 0,2 1 0,0 3 0,2 13 0,2 1 0,-1 3 0,0 1-82,-2-17 0,-1 3 0,2-1 0,5-8 0,1 0 0,0 10-164,-4 10 0,0 6 983,7-9 1,0 4-491,-7-19 982,8 40 0,0 26 0,0 44 0,0 40-492,7-6 1,2 6-1,4 21 1,4 8-230,7-1 0,4 7 0,-1-3-590,-6-18 0,0-2 0,2 8 131,1 7 0,3 11 1,1 5-1,-2-4 0,-2-12-131,-1-6 0,-2-9 0,2 9 140,-1 5 1,2 12 0,1 3 0,-1-2-1,-2-9 188,2 5 0,-3-7 0,1 1-328,1 6 0,0 0 0,-1 1 0,-3-3 0,-1 0 0,-1-6 274,1 3 0,1-3-336,0 8 0,-1-3 390,-4-22 0,-1-6 983,9 26-69,-9-35 69,-2-17 0,0-20 0,-6-11 0,-1-18 0,-4-6 0,0-13 0,0-25 0,0-6-492,0 13 1,0-5-984,0-10 0,0-5 0,0-16 0,0-6 164,0 22 0,0-3 0,0 0 0,0-4 0,0-1 0,0-2 0,1-8 0,-1-2 0,-1 2 124,-1 7 1,-2 1 0,1 3 203,0 10 0,0 1 0,-1 3-492,-4-30 0,-3 5 270,-2 25 0,0 3-83,1-3 1,-2 3 304,-1 10 0,-2 5 983,-19-25-386,8 26 386,-10 16 0,14 21 0,-11 7 0,4 5 0,-5 0 0,-1 0-876,0 5-107,-20 33 0,12 9 0,14-6 0,0 4-492,2 2 0,2 3 352,0 13 1,0 5-353,-5 11 0,0 4 0,2 8 0,2 3 408,8-29 0,0 2 0,0 0 84,-1 4 0,0 1 0,2-3 0,-2 9 0,2-1 0,3-10 0,-1 3 0,2-6 0,2-6 0,0-1-335,-1 20 1,0-2 334,-9 14 0,9-6 0,7-48 983,-3-8-894,5-36 894,-1-35 0,-6-32-830,11 15 1,0-7-482,-4 4 0,-1-6 0,-1-1 0,3-7 0,-1-3 0,2-2 82,-1 9 0,1-2 0,0 0 0,0 1-82,-4-15 0,0 1 0,1-2 82,4 15 0,2-2 0,0-1 0,0 2-82,-3-20 0,-1 1 0,1-2 82,3 17 0,0-1 0,0 0 0,0 5-82,0-5 0,0 5 0,0 0 0,0-4 0,0 0 0,0 8-164,0 2 0,0 5 831,0-8 1,0 2-340,0-25 983,0 34 0,0 30 0,0 24 0,-7 72 0,-2 13-492,1-3 1,-1 7-110,0-2 1,0 3-383,0-17 0,-1 3 0,-1 1-328,1 8 0,-1 1 0,-1 2 0,-1 3 0,-2 1 0,0 1 0,-2 4 0,-1 0 0,-1 1 0,1 0 0,-1 1 0,0-5 0,2-17 0,-1-3 0,1 1 0,0 4 0,0 1 0,1-7 65,-1-1 0,0-4 754,0 8 1,0-4-104,-7 15 595,-1-23 0,17-32 0,-6-12 0,8-6 0,0-21 0,2-30 0,4-44-492,0 0 1,0-11-820,0 33 0,0-3 0,0-4 82,0 1 0,0-5 0,0-1 0,0-1 0,0 0 0,0 0 0,0-1 0,0 2-82,-1-18 0,0 1 0,3-4 82,3 12 0,3-3 0,2-1 0,0 4 0,2 13 0,0 3 0,1 1 0,2-3 0,2-10 0,2-3 0,0 1 0,1 7-82,3 1 0,2 5 0,-1 1 0,-1-3 0,0 0 0,0 9-164,2 9 0,1 4 142,3-8 1,0 4 1332,14-13 0,-3 31 0,-10 28 0,5 6 0,-10 22 0,16 40-492,-23-9 1,-3 10-483,4 10 1,2 9 0,-2 3-10,-3 5 0,-1 4 0,0 3 0,0-10 0,0 2 0,1 3 0,-3 4 0,-2-2 0,-1 5 0,-1 2 0,0-2 0,0-3 0,0 6 0,1-4 0,-1-2 0,0 2 0,-1 2 0,0 1 0,0-1 0,-1-5 0,1 6 0,0-4 0,-2-8 0,-1 1 0,0-5-492,0 9 0,-1-3 482,-3-22 0,-2-6 10,1 26 0,0-35 0,0-17 0,0-16 983,0-87 0,0 15-492,-2-13 1,-4-11-984,-3-12 0,-4-5 392,3 24 1,-2-2-1,0-4-146,1 3 0,-1-4 0,-1-1 0,2 3-82,-1-8 0,0 3 0,1-4 82,2 4 0,-1-3 0,2-1 0,0 5-82,0-8 0,0 4 0,2 0 0,1 2 0,0 0 0,1 1 0,0 3 0,0 1 0,2 6-164,1 4 0,2 4 813,-1-9 0,0 4-321,0-26 983,0 40 0,0 35 0,0 95 0,0 4-492,-2 4 1,4 8-1,10-10 1,2 1-358,-5-11 0,-2 3 1,3 2-463,6 3 0,2 1 0,-1 2 0,-1 12 0,-1 3 0,-1-1 0,1-4 0,0 1 0,-1-4 0,-2-10 0,-1-2 0,0-1 0,-1 1 0,1 1 0,-2-5 298,1 10 0,-2-2-317,2 2 0,-1-4 347,-4-14 0,0-6 983,2 27-108,-7-36 108,0-12 0,0-19 0,0-15 0,-13-48 0,-9-7-492,6 1 1,-1-4-984,-5 4 0,-2-4 431,0-7 0,-1-7 1,1 2-432,-6-16 0,-1-4 246,7 21 0,-2-7 0,0-1 0,3 5-82,0-3 0,3 4 0,0 0 325,-2-5 0,1-1 1,0 1 2,0 4 0,2 0 0,0 4-492,0-10 0,0 4 430,-4-2 0,2 2-76,7 17 1,2 5 137,-9-23 983,8 30-72,6 14 72,3 32 0,4 36 0,0 21-928,-1-7 1,2 8-548,7 32 0,4 5 468,-3-14 1,4 3-305,5 0 0,5 6 0,0-3 0,-2-10 0,2-1 0,0 0 0,6 11 0,1 1 0,0-3 302,-5-15 1,-1-3-1,0 1-302,0 3 0,0 1 0,-1-6-99,3 1 0,0-4 61,0 7 1,0-2 365,-4-15 0,-2-7 983,9 10-254,-10-14 254,-9-33 0,1-2 0,-6-51 0,0-11-492,-5-19 1,0-12-984,1 1 0,-2-5 282,-7 4 1,-4-6 0,1-1-119,2-4 0,1-1 0,-4-3 82,-4 14 0,-3-2 0,0 0 0,3 2-82,1-16 0,3 3 0,-1-2 82,-1 12 0,-2-3 0,1 2 0,3 8-82,3 9 0,3 6 0,-2-3 0,-5-17 0,-2-4 0,2 8 270,2 5 1,2 4-150,-5-2 0,1 3 207,3-26 983,-1 45 0,5 27 0,0 45 0,2 49-492,3-21 1,2 6-1,5 26 1,6 7-229,-1-21 1,4 2-1,2 1-591,6 5 0,3 1 0,2 1 0,3 8 0,3 1 0,1-1 122,1-3 1,0 0-1,2-1 206,1-2 0,1-1 0,-2-4 0,3 15 0,2-4-328,-6-24 0,3-1 0,-3-3-22,0 2 0,-1-2-8,9 9 1,2-2 357,-5-14 0,-3-4 983,17 24-268,9-18 268,-31-24 0,4-1 0,-16-15 0,-5-5 0,-1-1 0,-6-5-351,0 0-632,-5-14 0,0-6 0,-5-40 0,0-8 0,0 13 0,0-5-492,0-4 0,0-4 0,1-29 0,-2-6 164,-4 31 0,-2-2 0,-1-2 0,1-11 0,-1-3 0,-1 3 0,-1 15 0,-2 3 0,1 0 0,1-2 0,0 0 0,0 5-164,1-9 0,1 5 115,2 2 1,1 4 376,-9-33 983,13 39-346,-5 60-637,6 46 0,-2 0 0,4 8 83,11 6 0,6 6 0,0 3-83,-2 3 0,-1 2 0,5 4-246,7 1 0,6 5 0,1 2 0,0 0 49,-6-15 0,-1 1 1,1 0-1,0 2 0,1 1 0,3 9 0,1 4 1,0 0-1,0-1 0,-1-3 83,3 4 0,-1-3 0,1-1 0,-1 3-83,-3-6 0,0 2 1,0 1-1,-1-1 0,-2-6-49,0 0 0,-2-5 0,-1-1 0,1-1-82,9 18 0,0-2 0,-2-1 0,-4 0 0,-1 0 0,-2-9 558,0-7 0,-2-5-230,2 3 0,-2-2 491,-8-12 1,0-7 491,14 2 0,-17-6 0,1-27 0,-9-10 0,-1-62 0,-12-15-492,-10-6 1,-4-7-1,3 16 1,-3-3-181,-4 0 0,-3-6 0,0 1-639,4 5 0,0 1 0,-1-2 0,-3-15 0,-1-3 0,-2-1 0,-2-3 0,-1-1 0,1 0 0,1 0 0,2-2 0,-2 1 82,7 24 0,0 0 0,-1 0 0,1 0-82,-6-25 0,1 0 0,1 7 37,-3-8 0,1 5-37,9 27 0,-1-1 0,2 6 284,-1 4 1,2 4 534,2-3 1,1 2-79,-19-31 570,21 36 0,-2 22 0,11 38 0,1 46-492,5 6 1,0 9-351,-1 13 0,2 8-141,4-6 0,2 7 0,3 1-328,0 1 0,3 0 0,1 0 0,3-5 0,2-1 0,1 3 82,-1-14 0,1 3 0,1-1 0,1-4 30,7 8 1,2-4 0,-2 0-113,-5-4 0,-2 0 0,3-1 29,5 1 0,2-1 1,-4-7-63,-8-6 1,-2-3 360,13 17 0,-1-4 983,2 15 0,-1-16 0,-13-35 0,-7-15 0,-5-34 0,-31-35-492,0-12 1,-4-11-829,-14-15 1,-4-7 336,7 9 0,-2-6 0,0-3-246,9 18 0,-1-3 0,1-1 0,0 3-82,-6-16 0,1 3 0,-2-4 82,5 13 0,-1-3 0,0 0 0,3 2 20,-4-13 1,3 1 0,-1 0 225,6 17 0,-2-1 0,1 1 0,3 2-328,-1-7 0,2 3 0,2-1 0,-1-3 0,1 0 0,2 7-164,-2 2 0,2 2 482,1-23 1,1 3 500,-1 31 1,3 5-120,8-1 1,3 5 610,-8-8 0,9 11 0,1 17 0,3 13 0,-3 13 0,5 33 0,0 18-492,-2 12 1,4 8-984,14 7 0,5 6 164,-6-3 0,1 6 0,4 2 82,2-17 0,3 1 0,3 2 0,-2 3 0,2 16 0,1 3 0,-1 3 0,3 1 49,-3-16 0,2 3 1,0-1-1,-1 0 0,-2-3-49,0 9 0,-4-2 0,0-2 0,2 0 0,2-3 0,1 0 0,0-2 0,-5-4-82,-3 2 0,-4-4 0,2-1 0,2 0 0,1-1 0,-1 0 81,-1-3 1,-2 0 0,0-4 22,3 18 0,-2-8 224,5 21 983,-9-34-29,-2-31 29,-6-23 0,-1-39 0,-19-27-492,2 6 1,-3-4-1,-6-9 1,-3-4-1,-3-15 1,-2-4-820,6 17 0,-1-2 0,0-1 0,-1-4 0,0-1 0,-1-2 166,1-6 1,-1-2-1,-1-2 162,5 17 0,-1-2 0,0 0 0,2 0-328,-4-21 0,2 1 0,0-2 82,2 18 0,0-1 0,0-1 0,2 3-82,-2-18 0,2 1 0,1 1 0,-2-2 0,1 1 0,2 5 0,6 22 0,0 3 0,1-1 31,-1-8 0,1-1 1,1 5 296,4 0 0,0 4 491,-3-13 1,0 2-227,7 16 0,0 4 718,-6-28 0,7 21 0,0 20 0,0 19 0,0 3 0,0 77 0,14-3-492,0 3 1,5 5-318,8-6 1,6 0-175,6 7 0,3 3-492,8 10 0,3 3 0,1 2 0,0-1 267,-7-12 0,0 0-267,4 8 0,-1-2 351,-11-24 0,-3-1 141,0 8 0,-2 0-32,-2-11 1,-3-4 31,6 16 983,-4-10-698,-13-23 698,-2-7 0,-11-15 0,-13-46 0,-14-3-961,0 0 0,-4-5-514,-5 5 0,-4-2 295,-4-10 0,-3-5-295,-10-15 0,-2-5 164,17 25 0,0-1 0,0-1 35,-4-3 1,0 0-1,0-1 293,-2-4 0,1 0 0,2 3 0,-5-6 0,2 2-492,-5-13 0,3 2 268,15 24 0,0 3-51,-3-1 0,-1 1 275,8 5 0,1 4 983,-17-12-874,22 11 874,2 19 0,12 11 0,-3 5 0,8 46 0,-4 7-698,5 46-285,0-36 0,0 3-492,0 17 0,0 3 0,0 11 0,0 4 164,0-19 0,1 3 0,-2-4-164,-2 15 0,-1-2 245,-1 15 1,-1-4-236,-2-30 1,-1-4 481,4 7 0,0-2 0,-9 30 0,7-29 983,-6-19-252,2-22 252,0-13 0,1-7 0,0-4-254,-1-10-729,-5-9 0,-5-27 0,-13-10 0,-13-28-492,20 40 0,-2 0 480,1-3 1,-1-2 11,-5-6 0,2 0 0,-10-32 0,14 35 0,1-1 0,6 6 0,2 0 0,-2 0 0,1-2 0,2-8 0,3 1-231,0-31 231,1-4 0,12 27 0,-4 2 0,6 22 0,0 4 0,0 14 0,0 5 983,0 1-971,4 6 231,14 4-243,7-4 0,18 9 0,12-5 0,-4 2 0,3 1 0,38 1-435,-29-2 1,0 1 434,30 3 0,-9 0 0,7 0 0,-8 7-398,1 7 398,-3 9 0,-15 12 0,-18-8 0,0 2 0,18 26 0,-18-23 0,0 0 0,11 24 0,5-5 0,-6 0 0,0-1 0,-7 0 0,-3-7 0,-7 5 0,-1-8 0,-7-8 851,-3-2-851,-8-8 416,-5 1-416,-1-1 0,-5-5 0,0 4 0,-1-10 0,1 5 0,-1-6 0,0 0 0,0 0 0,-4 0 0,3 0 0,-8 0 0,3 0 0,-24-24 0,-1 8 0,-19-25 0,3 12 0,-1-13 0,-9-2 0,-3-8 0,-8-8 0,-8-3 0,5-6 0,1 0-487,2-8 487,13 7 0,0-5 0,11 10 0,8 9 0,6 2 0,3 7 0,10 0 0,-4 0 487,9 7-487,-3 1 0,5 7 0,0 5 0,0 1 0,0 6 0,0-1 0,0 1 0,0-5 0,0 3 0,0-9 0,0 9 0,0-3 0,0 4 0,4-9 0,2 8 0,0-9 0,2 11 0,-1-6 0,-2 5 0,5-5 0,-9 1 0,8 3 0,-8-4 0,3 6 0,1 4 0,5 20 0,2 1 0,3 16 0,-4-9 0,0 0 0,5 1 0,9 7 0,7 2 0,14 2 0,-4 4 0,4-4 0,2 8 0,-8-9 0,8 7 0,-11-14 0,1 6 0,0-1 0,-8-6 0,0 5 0,-7-8 0,-1 1 0,0-1 0,1 0 0,-1 1 0,-5-1 0,15 16 0,-17-11 0,17 11 0,-19-9 0,8-5 0,-8 4 0,8-5 0,-9-1 0,9 0 0,-8 1 0,8-1 0,-4 0 0,1 0 0,3 1 0,-4-1 0,1 7 0,-3-11 0,2 9 0,-5-10 0,3 0 0,-4 4 0,0-9 0,-1 3 0,-4-5 0,3 0 0,-8 0 0,8-4 0,-8-30 0,-2 7 0,-6-24 0,-9 18 0,3-6 0,-8 5 0,2-11 0,1 5 0,-6-7 0,5 0 0,-4 7 0,4-5 0,3 16 0,4-8 0,2 19 0,-1-6 0,6 47 0,0-19 0,5 39 0,0-22 0,0 13 0,0 2 0,7 25 0,7-5 0,-6-17 0,2 3-404,4-5 1,1 2 403,-2 8 0,0 2 0,4 6 0,0-2 0,-4-14 0,-1 1 0,0 11 0,1 1 0,9 34 0,-12-33 0,-1 2 0,3-11 0,0 0 0,-3 7 0,-1 3 0,3 12 0,1 1 0,-2-2 0,-1 2-492,0 8 0,-2-1 319,-2-23 1,-2-2 172,-2-3 0,-2-1-776,1 42 776,0-40 0,0 2 0,0-1 0,0-1 0,0-4 0,0 0 0,0 4 0,0-1 0,0 40 0,0-44 0,0-1 0,0 42-30,0-18 30,-5-4 720,3-25-720,-9-8 983,10-15-644,-4-7 526,0-6-865,0-5 35,-5 0-35,-1-32 0,1 11 0,-3-37 0,1 14 0,-2-15 0,0-17 0,-1-4-492,7 19 0,0-3 250,-5-5 1,0-4-251,3-15 0,-1-4 164,-1 22 0,-1-2 0,0-1 0,2-7 0,0-2 0,0-2 0,0-8 0,0-3 0,-1 2 0,-1 2 0,-2 1 0,3 3 0,4 10 0,1 2 0,-1 1 0,-1 0 0,-2 1 0,2 1 11,0-14 1,-1 1 171,-3-7 0,0 0 145,3 7 0,-1 5 491,-1 14 1,0 4-138,-4-37-354,2 21 983,0 12 0,1 15 0,-5 2 0,4 7 0,-8 7 0,8-6 0,-7 12 0,3-4-906,-9 1-77,4 8 0,-4-2 0,10 10 0,-5 5 0,11-3 0,-5 8 0,6-4 0,0 5 0,0 0 0,0 0 0,4 9 0,2 3 0,4 15 0,0 4 0,0-1 0,0 5 0,0 2 0,0 9 0,0 36 0,7-5-485,-4-26 0,2 2 485,6 4 0,3 0 0,-2 2 0,2 2-492,4 15 0,0 2 28,1 0 1,-1 1 463,-3 5 0,-1 1 0,4 1 0,-1-3 0,-7-20 0,-1 0-419,4 11 1,0-2 418,10 17-234,-14-32 0,0 0 234,12 27 811,-6-11-811,-7-19 983,3-16-110,-10-15 75,4-8-948,-5-5 571,4 1-571,-3-1 0,4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36:19.78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1090 1 24575,'0'14'0,"0"-4"0,0 10 0,0-10 0,0 10 0,0-4 0,0 0 0,-9 4 0,6-10 0,-6 10 0,5-9 0,3 4 0,-4-1 0,1-3 0,3 4 0,-8-6 0,8 1 0,-3 4 0,0-3 0,3 3 0,-4-4 0,1-1 0,3 1 0,-3-1 0,0 1 0,2-1 0,-2 1 0,0-1 0,3 1 0,-8-1 0,8 1 0,-3-1 0,0 1 0,3-1 0,-4 1 0,5-1 0,-4 1 0,3-1 0,-3 1 0,4-1 0,-5 1 0,4-1 0,-3 1 0,0-1 0,3 1 0,-4 3 0,1-2 0,3 3 0,-3-5 0,-5 17 0,7-8 0,-6 8 0,8-12 0,-4-5 0,3 1 0,-3-1 0,4 0 0,-4-4 0,3 3 0,-4-2 0,5 3 0,-4 0 0,3 0 0,-3 1 0,0-1 0,3 0 0,-3 0 0,4 1 0,-5-5 0,4 3 0,-3-3 0,4 5 0,-4-1 0,3 0 0,-4 1 0,1-1 0,3 1 0,-3-1 0,-1-4 0,4 4 0,-3-4 0,0 5 0,3-1 0,-4 1 0,1-1 0,3 1 0,-3-1 0,0 1 0,2-1 0,-2 0 0,0 1 0,3-1 0,-3 0 0,-1-4 0,4 4 0,-3-4 0,0 0 0,3 4 0,-4-4 0,1 4 0,3 0 0,-7 0 0,7 1 0,-7-1 0,7 0 0,-8 0 0,8 0 0,-7 1 0,7-1 0,-7 0 0,6 0 0,-6 0 0,7 1 0,-7-1 0,7 0 0,-8 0 0,8 1 0,-7-1 0,7 0 0,-3 0 0,0 1 0,3-1 0,-3 0 0,-1-4 0,4 3 0,-3-3 0,4 5 0,-4-1 0,3 0 0,-8 1 0,8-1 0,-3 0 0,0 1 0,3-1 0,-3 0 0,0-3 0,2 2 0,-2-3 0,0 5 0,3-1 0,-3 1 0,-1-1 0,4 1 0,-3-1 0,0 0 0,3 1 0,-8-1 0,8 0 0,-3 1 0,0-1 0,3 1 0,-3-1 0,0 0 0,3 1 0,-3-1 0,-1 0 0,4 1 0,-3-1 0,0 1 0,3-1 0,-4 1 0,1-1 0,3 1 0,-8-1 0,8 1 0,-3-1 0,0 1 0,3-1 0,-4 1 0,5-1 0,-4 1 0,3-1 0,-3 1 0,4-1 0,-5 1 0,4-1 0,-3 1 0,0-1 0,3 1 0,-4-1 0,5 1 0,-4-1 0,3 1 0,-3-1 0,0 1 0,2-1 0,-2 0 0,4 1 0,-4-1 0,3 1 0,-3-1 0,-1 1 0,4-1 0,-3 1 0,0 4 0,3-4 0,-4 4 0,1-5 0,3 1 0,-3-1 0,-1 1 0,4-1 0,-3 1 0,0-1 0,3 1 0,-4-1 0,1 1 0,3-1 0,-3 1 0,-1-1 0,4 1 0,-3-1 0,-1 6 0,4-4 0,-8 3 0,8 1 0,-3-4 0,0 3 0,-2 0 0,1-4 0,-4 4 0,8-4 0,-3-1 0,0 1 0,3-1 0,-4 1 0,1-1 0,3 1 0,-3-1 0,-1 1 0,4-1 0,-7-4 0,7 4 0,-4-4 0,1 5 0,3-1 0,-8 1 0,8-1 0,-7 0 0,7 0 0,-4 1 0,1-5 0,3 4 0,-3-4 0,0 4 0,2 1 0,-6-5 0,7 3 0,-3-3 0,-1 1 0,4 2 0,-3-3 0,4 5 0,-4-5 0,3 3 0,-4-2 0,5 3 0,-4 0 0,3 1 0,-3-1 0,0-4 0,3 4 0,-3-4 0,-1 4 0,4 1 0,-7-1 0,7 1 0,-3-1 0,4 0 0,-4 1 0,3-1 0,-4 0 0,5 1 0,-4-5 0,3 3 0,-3-2 0,0 3 0,3 0 0,-3 1 0,0-1 0,3 0 0,-3 0 0,4 1 0,-5-1 0,4 1 0,-3-1 0,4 0 0,-4-3 0,3 2 0,-4-3 0,5 5 0,-4-5 0,3 4 0,-3-4 0,4 4 0,-5-3 0,4 2 0,-3-3 0,4 4 0,-4 1 0,3-1 0,-3 0 0,-1 1 0,4-1 0,-3 0 0,4 1 0,-4-1 0,3 0 0,-4 1 0,5-1 0,-4-4 0,3 4 0,-3-4 0,0 4 0,3 1 0,-3-1 0,4 0 0,-4 0 0,3 1 0,-4-1 0,5 1 0,-4-1 0,3 1 0,-3-1 0,4 1 0,-4-1 0,3 0 0,-3 0 0,4 1 0,-4-1 0,2 1 0,-2-1 0,4 1 0,0-1 0,-4 0 0,3 1 0,-3-1 0,4 0 0,-5 1 0,4-1 0,-3 1 0,4-1 0,0 1 0,0-1 0,-4 1 0,3-1 0,-4 1 0,5-1 0,0 1 0,0-1 0,0 1 0,0-1 0,0 1 0,-4-1 0,3 1 0,-3-1 0,4 0 0,-4-4 0,3 3 0,-3-3 0,4 4 0,0-1 0,0 1 0,0 0 0,0 0 0,0 1 0,0-1 0,0 0 0,0 1 0,0-1 0,0 1 0,0-1 0,0 1 0,0-1 0,0 1 0,0-1 0,0 1 0,0-1 0,0 6 0,0-4 0,0 3 0,0-4 0,0-1 0,0 6 0,0-4 0,4 3 0,-3-4 0,3 4 0,1-3 0,-4 4 0,3-6 0,1 6 0,-4-4 0,3 3 0,1-4 0,-4 4 0,3-3 0,0 4 0,-3-6 0,3 6 0,1-4 0,-4 3 0,3-4 0,0-1 0,-3 1 0,8-1 0,-8 1 0,3-1 0,0 1 0,-3-1 0,3 1 0,1 3 0,-4-2 0,7 2 0,-7-3 0,8 5 0,-8-5 0,9 10 0,-9-9 0,8 9 0,-8-10 0,8 5 0,-8 0 0,8-5 0,-8 10 0,3-9 0,1 9 0,-4-10 0,8 5 0,-8-1 0,3-3 0,0 4 0,-3-6 0,8 1 0,-8 4 0,3 1 0,0 1 0,-3 3 0,3-8 0,1 3 0,-4 1 0,3-4 0,0 3 0,-3 1 0,3-4 0,1 3 0,-4-4 0,7 4 0,-6-3 0,2 4 0,1-6 0,-4 1 0,3-1 0,0 6 0,-2-4 0,2 3 0,1-4 0,-4 3 0,7-2 0,-7 3 0,3-5 0,-4 1 0,4-1 0,-2 1 0,2-1 0,0 1 0,-3-1 0,7 1 0,-6-1 0,2 6 0,0-5 0,-3 5 0,7-6 0,-7 1 0,4-1 0,-1 6 0,-2-4 0,6 3 0,-2-4 0,-1 5 0,3-5 0,-2 10 0,4-4 0,0 0 0,1 3 0,-1-3 0,0 5 0,5 9 0,1-6 0,1 6 0,-2-9 0,-5 0 0,6 6 0,-4-4 0,4 4 0,-5-6 0,-1 0 0,1 0 0,0 6 0,-1-10 0,1 9 0,-1-10 0,-4 5 0,3-6 0,-4 5 0,1-4 0,3 0 0,-8 4 0,7-10 0,-2 14 0,-1-12 0,0 7 0,-1-10 0,-3 1 0,3-1 0,1 1 0,-4-1 0,3 1 0,-4-1 0,4 1 0,-3-1 0,3 1 0,0-1 0,-2 1 0,2-1 0,0 1 0,-3-1 0,7 1 0,-6-1 0,2 1 0,0-1 0,-3 1 0,7-1 0,-6 1 0,6-1 0,-3 5 0,0-4 0,0 4 0,-1-4 0,-3-1 0,7 1 0,-7-1 0,4 1 0,-1-1 0,1 0 0,0 1 0,-1-1 0,0 0 0,1 1 0,1-1 0,-3 0 0,2 1 0,0-1 0,0 1 0,4-1 0,-4 1 0,4-1 0,1 1 0,-1-1 0,1 1 0,0 4 0,-1-3 0,2 9 0,-6-9 0,5 8 0,-5-8 0,5 4 0,0-1 0,-1-3 0,2 9 0,-2-9 0,-3 3 0,3-4 0,-8-1 0,7 1 0,-3-1 0,1 1 0,2-1 0,-7 1 0,8-1 0,-8 1 0,7-1 0,-7 1 0,8-1 0,-8 1 0,7-1 0,-3 1 0,1-1 0,2 1 0,-2 4 0,-1-3 0,4 4 0,-4-6 0,5 1 0,-5-1 0,3 0 0,-2 1 0,3-1 0,-4 1 0,4-1 0,-4 1 0,5 9 0,-1-7 0,1 6 0,-1-8 0,1 4 0,0-3 0,-5 4 0,4-6 0,-3 6 0,3-4 0,2 8 0,-2-8 0,1 4 0,-5-1 0,4-3 0,-4 4 0,5-6 0,-5 1 0,3-1 0,-7 1 0,8-1 0,-8 1 0,7-1 0,-7 1 0,8 3 0,-8-2 0,7 2 0,-7-4 0,8-3 0,-8 2 0,3-3 0,0 0 0,-3 3 0,7-3 0,-7 5 0,7-1 0,-7 0 0,3 0 0,1-4 0,-4 4 0,7-4 0,-7 5 0,8-1 0,-8 1 0,3-1 0,0 1 0,1-1 0,1 1 0,2-1 0,-7 1 0,7-1 0,-6 1 0,6-1 0,-7 1 0,3-1 0,0-4 0,-2 4 0,2-12 0,-4 2 0,0-8 0,0 0 0,0 1 0,0 3 0,0 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36:25.18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24575,'4'9'0,"1"0"0,5 0 0,-1 1 0,1-1 0,-5 1 0,3-1 0,-2 1 0,3-1 0,1 1 0,-1-1 0,-4 1 0,4-1 0,-4 1 0,5-1 0,-1 0 0,1 1 0,-1-1 0,1 1 0,-1 4 0,1-3 0,0 4 0,-1-6 0,1 1 0,-5-1 0,4 1 0,-4-1 0,4 1 0,-4-1 0,4 1 0,-8-1 0,7 1 0,-7-1 0,8-4 0,-4 4 0,0-4 0,4 4 0,-4 5 0,5-3 0,-1 2 0,0-3 0,-3-1 0,2 1 0,-3-1 0,5 1 0,-1-1 0,1 1 0,-1-1 0,-3 6 0,2-5 0,-3 5 0,5 0 0,0-5 0,0 5 0,-5 0 0,4-5 0,-4 5 0,4-5 0,-3-1 0,2 5 0,-3-4 0,5 4 0,-5-5 0,3 1 0,-6-1 0,6 1 0,-7-1 0,7 1 0,-6-1 0,6 1 0,-3-1 0,0 1 0,4-1 0,-4 1 0,0-1 0,3 0 0,-7 1 0,4-1 0,-1 1 0,-3-1 0,7-3 0,-7 2 0,8-3 0,-8 5 0,7-1 0,-3 0 0,1 1 0,2-1 0,-7 1 0,7-1 0,-7 1 0,8-1 0,-4 1 0,0-1 0,4 1 0,-8-1 0,7 1 0,-7-1 0,8 0 0,-8 1 0,7-1 0,-7 1 0,8-1 0,-8 1 0,7-1 0,-7 1 0,8-1 0,-8 1 0,7-1 0,-7 1 0,8-1 0,-8 1 0,8 4 0,-8-3 0,8 4 0,-8-1 0,7-3 0,-7 4 0,8-1 0,-8-3 0,8 4 0,-8-1 0,8-3 0,-8 4 0,7-1 0,-6-3 0,2 9 0,1 0 0,0-3 0,0 2 0,4-5 0,-8-3 0,4 4 0,-1-6 0,-3 1 0,3-1 0,-4 6 0,4-5 0,-2 5 0,2-6 0,0 1 0,-3-1 0,3 1 0,0-1 0,-2 1 0,2-1 0,0 1 0,-3-1 0,3 1 0,-4-1 0,4 1 0,-2 4 0,2-4 0,-4 4 0,0-5 0,4-4 0,-3 3 0,3-3 0,-4 4 0,0-4 0,0-1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37:05.0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21 1 24575,'0'9'0,"0"0"0,0 6 0,0 0 0,0 6 0,0 0 0,0-5 0,0 4 0,0-4 0,0 0 0,0-2 0,0 1 0,0-4 0,-4 3 0,3-4 0,-4-1 0,5 1 0,0-1 0,0 1 0,0-1 0,0 6 0,0-4 0,0 3 0,0 1 0,0-4 0,0 3 0,-4 1 0,2-4 0,-2 8 0,4-8 0,0 4 0,0-6 0,0 1 0,0-1 0,0 1 0,0-1 0,0 0 0,0 1 0,0-1 0,0 1 0,0-1 0,0 1 0,0-1 0,0 0 0,0 1 0,0-1 0,0 1 0,0-1 0,0 1 0,0-1 0,0 6 0,0-4 0,0 3 0,0 1 0,0-5 0,0 10 0,0-9 0,0 4 0,0-1 0,0-3 0,0 4 0,0-6 0,0 6 0,0-5 0,0 5 0,0 0 0,0-5 0,0 5 0,0-6 0,0 1 0,0-1 0,0 1 0,0-1 0,0 1 0,0 5 0,0 0 0,0 0 0,0-1 0,0-5 0,0 1 0,0 4 0,0-3 0,0 4 0,0-6 0,0 1 0,0-1 0,0 6 0,0-4 0,0 3 0,0-4 0,0-1 0,0 6 0,0-4 0,4 3 0,-3-4 0,3 4 0,-4-3 0,0 8 0,0-4 0,0 0 0,0 0 0,0-5 0,5 4 0,-4-3 0,4 4 0,-5-6 0,0 0 0,0 6 0,0-4 0,0 3 0,0-4 0,0-1 0,4 1 0,-3-1 0,3 1 0,-4-1 0,0 1 0,0-1 0,0 1 0,4-1 0,-3 1 0,4 8 0,-5-6 0,4 7 0,-3-9 0,3 4 0,-4-3 0,4 4 0,-3-1 0,4-3 0,-5 3 0,4-4 0,-3 5 0,3-5 0,-4 5 0,0-6 0,4 1 0,-3-1 0,4 1 0,-5-1 0,4 1 0,-3-1 0,3 1 0,-4 4 0,4-4 0,-3 4 0,4-5 0,-1 1 0,-3-1 0,3 1 0,-4-1 0,4-3 0,-3 2 0,4-3 0,-5 5 0,4-1 0,-3 1 0,7-1 0,-7 1 0,4-1 0,-5 1 0,4-1 0,-3 1 0,3-1 0,0 1 0,-3-1 0,4 0 0,-1 0 0,-3 0 0,2 0 0,2 1 0,-4-1 0,3 0 0,0 1 0,-3-1 0,8 6 0,-8 1 0,8 0 0,-3 3 0,-1-3 0,4 0 0,-3 4 0,-1-4 0,5 5 0,-9-5 0,8 3 0,-3-3 0,0 0 0,3 4 0,-3-4 0,4 5 0,1 0 0,-1 0 0,-4 0 0,3-5 0,-3 3 0,4-3 0,0 5 0,1 0 0,-5-5 0,3 4 0,-3-4 0,4 5 0,0-6 0,-4 5 0,3-4 0,-3 5 0,4 0 0,1 0 0,-1 9 0,1-6 0,-5 6 0,3-9 0,-4-5 0,1 4 0,3-10 0,-8 10 0,7-9 0,-7 9 0,3-10 0,1 10 0,-4-9 0,8 9 0,-7-10 0,7 10 0,-8-9 0,8 3 0,-8-4 0,8 4 0,-8-3 0,4 4 0,-1-1 0,-3-4 0,8 4 0,-8-5 0,3 1 0,0-1 0,-3 1 0,3-1 0,-4 1 0,4-5 0,-2 3 0,2-2 0,0 3 0,-3 1 0,7-1 0,-6 0 0,6 1 0,-7-1 0,7 1 0,-6-1 0,6 1 0,-7-1 0,7 1 0,-7-1 0,8 1 0,-8-1 0,8 6 0,-8-5 0,8 5 0,-8-5 0,7-1 0,-7 0 0,4 1 0,-1-1 0,1 1 0,4-1 0,-3 1 0,2-1 0,-3 0 0,0 1 0,4-1 0,-4 1 0,0-1 0,4 1 0,-4-1 0,5 1 0,-5-1 0,3 1 0,-3-1 0,5 1 0,-5-1 0,4-3 0,-4 2 0,0-3 0,4 5 0,-8-1 0,7 1 0,-3-1 0,1 1 0,2-5 0,-3 3 0,1-2 0,2 3 0,-3 0 0,0 1 0,3-1 0,-3 0 0,4 0 0,1 0 0,-5 1 0,3-1 0,-2 1 0,4 4 0,-1-3 0,2 9 0,-2-9 0,2 8 0,-2-8 0,2 9 0,-1-4 0,0 0 0,0 3 0,0-3 0,0 0 0,0 4 0,0-9 0,0 3 0,0 1 0,0-4 0,0 3 0,-1-4 0,0-1 0,1 1 0,-1-1 0,-3 1 0,2-1 0,-3 1 0,1-1 0,2 1 0,-3-1 0,1 1 0,2-1 0,-7 1 0,8-1 0,-8 1 0,7-1 0,-7 1 0,8-5 0,-8 3 0,7-3 0,-7 5 0,7-1 0,-7 0 0,8 1 0,-8-1 0,7 0 0,-7 0 0,7-4 0,-7 4 0,3-4 0,-4 4 0,4-4 0,1-2 0,4-3 0,0 0 0,-1 0 0,-3 0 0,-1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39:53.29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24575,'25'0'0,"2"0"0,14 0 0,3 0 0,-1 0 0,5 0 0,-12 5 0,6-4 0,-14 9 0,-1-9 0,-6 9 0,0-9 0,-5 3 0,-1-4 0,0 5 0,-5-4 0,5 4 0,-6-5 0,1 0 0,-1 4 0,1-3 0,-1 3 0,1-4 0,-1 0 0,-4 5 0,3-4 0,-7 7 0,7-7 0,-7 6 0,7-6 0,-7 7 0,3-3 0,0 5 0,1-6 0,5 5 0,-1-8 0,1 7 0,-1-7 0,1 8 0,-1-8 0,1 3 0,-5 0 0,3-3 0,-2 8 0,3-8 0,1 3 0,-1 0 0,1-3 0,-5 8 0,3-8 0,-2 3 0,-1 0 0,3-3 0,-3 4 0,4-2 0,0-2 0,1 3 0,-1 0 0,0-3 0,-4 8 0,3-8 0,-3 3 0,4-4 0,1 4 0,-1-3 0,0 7 0,0-7 0,0 3 0,-4 0 0,2-2 0,-2 2 0,0 0 0,4-3 0,-5 2 0,6-3 0,-1 0 0,0 4 0,0-3 0,1 3 0,-1 1 0,1-4 0,-5 7 0,3-7 0,-2 3 0,3 0 0,0-3 0,0 7 0,0-7 0,-4 7 0,3-7 0,-3 4 0,0-1 0,3-3 0,-3 3 0,1 0 0,2-3 0,-3 7 0,4-7 0,-4 7 0,2-8 0,-2 8 0,4-7 0,-5 7 0,4-7 0,-3 3 0,1-4 0,-3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41:13.59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24575,'5'19'0,"0"0"0,6 2 0,-1-5 0,-4-1 0,2-6 0,-7 1 0,3-1 0,-4 1 0,0-1 0,0 0 0,0 0 0,0 0 0,0-1 0,0 1 0,0 0 0,4-5 0,-3 4 0,7-7 0,-3 7 0,0-3 0,4 4 0,-8 0 0,3 0 0,0 6 0,2-4 0,0 8 0,-2-3 0,0 5 0,-2 0 0,7-5 0,-8 4 0,3-9 0,-4 3 0,4-4 0,-3-1 0,3 1 0,1-1 0,-4 1 0,3 4 0,0-3 0,-3 4 0,3-6 0,1 6 0,-4-4 0,4 3 0,-1 1 0,-2-4 0,2 8 0,-4-8 0,4 4 0,-2-6 0,2 1 0,-4-1 0,4 1 0,-3-1 0,3 1 0,-4-1 0,4 1 0,-2-1 0,2 1 0,-4-1 0,4 1 0,-3-1 0,3 5 0,0-4 0,-3 4 0,4 1 0,-1-5 0,-3 5 0,3 0 0,0-5 0,-3 10 0,8-9 0,-8 9 0,8-5 0,-8 1 0,8 4 0,-7-4 0,6 0 0,-7-2 0,4-4 0,-1-1 0,-3 1 0,3-1 0,-4 1 0,4-1 0,-3 1 0,8-1 0,-8 1 0,3-1 0,0 1 0,-3-1 0,8 1 0,-8-1 0,3 0 0,0 1 0,-3-1 0,7 1 0,-7-1 0,8 1 0,-8-1 0,7 1 0,-7-1 0,8 1 0,-8-1 0,7 1 0,-7-1 0,8 1 0,-8-1 0,8 6 0,-8-5 0,8 5 0,-8 0 0,7-5 0,-7 5 0,8 0 0,-8-5 0,8 5 0,-8 0 0,8-5 0,-8 10 0,7-9 0,-7 9 0,8-10 0,-8 10 0,7-9 0,-2 9 0,-1-5 0,4 1 0,-8 4 0,8-4 0,-3 14 0,4-6 0,1 6 0,-1-9 0,1 0 0,-5 6 0,3-5 0,-3 5 0,4-6 0,1 0 0,-1 0 0,1 6 0,0-4 0,-5 4 0,4-6 0,-5 0 0,6 0 0,-1 0 0,-4-5 0,4 3 0,-5-8 0,1 4 0,3 4 0,-4-8 0,1 8 0,-2-9 0,0-1 0,-3 1 0,7-1 0,-7 0 0,7-4 0,-6 3 0,2-2 0,0-1 0,-3 3 0,3-2 0,0 3 0,1 0 0,1 1 0,2-1 0,-7 0 0,7 1 0,-7-1 0,8 1 0,-8-1 0,7 1 0,-7-1 0,8 1 0,-8-1 0,7 1 0,-7-1 0,8 1 0,-8-1 0,7 1 0,-2-1 0,-1 1 0,3-1 0,-7 1 0,8-1 0,-4 1 0,0-1 0,4 1 0,-8-1 0,7 1 0,-7-1 0,8-4 0,-8 4 0,7-4 0,-7 4 0,8 1 0,-8-1 0,7 1 0,-3-1 0,5 1 0,-5-1 0,4 1 0,-4-1 0,5 6 0,-5-4 0,4 3 0,-4-4 0,5 4 0,-4-3 0,3 4 0,-4-6 0,0 1 0,4-1 0,-4 1 0,0-1 0,-1 1 0,1-1 0,0 1 0,0-1 0,3-4 0,-3 3 0,1-2 0,2 3 0,-3 0 0,4 1 0,-4-1 0,4-4 0,-8 4 0,7-4 0,-7 5 0,8-5 0,-8 3 0,7-7 0,-7 8 0,8-4 0,-8 4 0,7-4 0,-7 3 0,7-3 0,-7 4 0,7-4 0,-7 3 0,7-3 0,-3 5 0,0-2 0,3-3 0,-6 4 0,6-4 0,-7 4 0,7-4 0,-7 4 0,7-4 0,-7 4 0,8 1 0,-8-1 0,7-4 0,-7 3 0,7-2 0,-7 3 0,8-4 0,-8 4 0,3-4 0,0 0 0,-3 4 0,8-4 0,-8 4 0,7-3 0,-7 2 0,3-3 0,1 5 0,-4-1 0,7 1 0,-7-1 0,7-4 0,-7 4 0,3-4 0,1 0 0,-4 4 0,3-4 0,0 0 0,-3 3 0,7-3 0,-3 3 0,0 1 0,3-4 0,-7 3 0,7-7 0,-3 4 0,3-1 0,1-3 0,0 7 0,0-3 0,-4 4 0,4-3 0,-4 2 0,5-7 0,-5 8 0,3-8 0,-7 7 0,8-7 0,-4 3 0,4 0 0,0 1 0,-4 4 0,-1 0 0,0-3 0,-3 2 0,7-7 0,-3 3 0,0 0 0,-1-3 0,-4 3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43:54.32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301 1 24575,'-5'3'0,"1"3"0,4 2 0,0 1 0,0 0 0,-4-4 0,3 3 0,-4-3 0,1 0 0,3 3 0,-7-3 0,7 4 0,-8-4 0,8 4 0,-3-4 0,0 0 0,3 4 0,-4-4 0,1 0 0,3 3 0,-3-3 0,0 0 0,2 3 0,-2-3 0,0 1 0,3 2 0,-3-3 0,0 0 0,3 3 0,-8-3 0,8 4 0,-7-4 0,7 4 0,-3-4 0,4 4 0,0 0 0,-4 0 0,2 0 0,-2 0 0,4 0 0,0 0 0,0 0 0,0 0 0,0 0 0,-4 1 0,3-1 0,-3 0 0,4 0 0,-5-4 0,4 4 0,-3-4 0,4 4 0,-4-4 0,3 4 0,-4-4 0,5 4 0,-4 0 0,3 0 0,-3 0 0,4 1 0,0-1 0,-4-4 0,3 3 0,-3-3 0,4 4 0,-4 0 0,3 0 0,-8-4 0,8 3 0,-3-2 0,4 3 0,-4-4 0,3 3 0,-8-3 0,8 4 0,-3 1 0,0-5 0,3 3 0,-7-3 0,6 4 0,-2 0 0,0-3 0,3 2 0,-3-3 0,4 4 0,-4 0 0,3 0 0,-3 0 0,4 0 0,-5-4 0,4 3 0,-3-3 0,0 4 0,3 0 0,-3 0 0,0-4 0,3 4 0,-3-4 0,4 4 0,-4 0 0,3 0 0,-3-1 0,4 1 0,-4-4 0,3 3 0,-7-7 0,7 6 0,-3-6 0,4 3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51:44.45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24575,'9'0'0,"0"0"0,0 0 0,1 0 0,-1 0 0,0 0 0,0 0 0,1 0 0,-1 0 0,0 0 0,0 0 0,0 0 0,1 0 0,-1 0 0,0 0 0,0 0 0,0 0 0,1 0 0,-1 0 0,0 0 0,0 0 0,0 0 0,0 0 0,0 0 0,0 0 0,0 5 0,0-4 0,0 3 0,0-4 0,1 0 0,-1 0 0,0 4 0,0-3 0,0 3 0,1-4 0,-1 0 0,0 0 0,0 0 0,1 0 0,-1 0 0,1 0 0,-1 0 0,1 0 0,-1 0 0,0 0 0,1 4 0,-1-3 0,1 3 0,-1-4 0,1 0 0,-1 0 0,1 0 0,-1 0 0,1 0 0,-1 0 0,6 0 0,-5 5 0,5-4 0,-6 3 0,1-4 0,-1 0 0,1 0 0,-1 0 0,1 0 0,-1 0 0,1 0 0,-1 0 0,1 0 0,-1 0 0,1 0 0,-1 0 0,1 0 0,4 0 0,-3 0 0,4 0 0,-6 0 0,1 0 0,4 0 0,-3 0 0,4 0 0,-6 0 0,10 0 0,-7 0 0,7 0 0,-10 0 0,1 0 0,-1 0 0,1 0 0,-1 0 0,1 0 0,-1 0 0,1 0 0,-1 0 0,1 0 0,-1 0 0,1 0 0,-1 0 0,1 0 0,-1 0 0,0 0 0,1 0 0,-1 0 0,0 0 0,1 0 0,-1 0 0,1 0 0,-1 0 0,0 0 0,1 0 0,-2 0 0,2 0 0,-1 0 0,0 0 0,0 0 0,-4 0 0,-2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53:28.82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3372 1494 24575,'-4'5'0,"-1"-1"0,-4-4 0,-1 0 0,-5 0 0,5 0 0,-10 0 0,9 0 0,-4 0 0,0-5 0,4 4 0,-3-8 0,-1 8 0,4-8 0,-4 8 0,6-3 0,-1 0 0,0 3 0,1-8 0,-1 8 0,0-8 0,1 8 0,-1-3 0,1 0 0,-1 3 0,1-4 0,-1 1 0,1 3 0,-1-3 0,0-1 0,-4 4 0,3-7 0,-4 7 0,0-8 0,4 8 0,-9-9 0,9 9 0,-3-8 0,-1 3 0,4 1 0,-4-4 0,6 8 0,-1-8 0,0 8 0,1-8 0,-1 8 0,1-7 0,-1 7 0,0-4 0,5 1 0,-4 3 0,4-8 0,-5 8 0,1-7 0,-1 7 0,1-3 0,0 0 0,-1-2 0,1 1 0,-1-3 0,1 7 0,-1-8 0,1 8 0,-6-8 0,4 4 0,-4-1 0,6-2 0,-1 2 0,0 1 0,-4-4 0,3 8 0,-4-8 0,5 3 0,1 1 0,-6-4 0,4 8 0,-4-8 0,6 3 0,-1 1 0,0-4 0,-4 8 0,3-3 0,-4 0 0,5 3 0,1-8 0,-1 8 0,1-7 0,-1 6 0,0-6 0,1 7 0,-1-8 0,0 8 0,-4-8 0,3 8 0,-4-8 0,5 8 0,1-8 0,-1 8 0,1-3 0,-1 0 0,-9-2 0,7 0 0,-7-3 0,9 8 0,1-7 0,-1 7 0,0-4 0,1 1 0,-1 3 0,0-7 0,1 7 0,-1-8 0,1 8 0,-1-8 0,0 8 0,-4-8 0,3 8 0,-4-4 0,5 1 0,1 3 0,-1-7 0,0 6 0,1-6 0,-1 7 0,-4-8 0,-2 3 0,1 1 0,0-4 0,6 8 0,-1-8 0,1 8 0,-1-3 0,0 0 0,1 3 0,-1-8 0,1 8 0,-1-3 0,0-1 0,1 4 0,-1-3 0,0 0 0,1 3 0,-1-4 0,0 1 0,1-1 0,0 0 0,-1 1 0,1-1 0,-1 4 0,0-3 0,1 0 0,-1 3 0,0-8 0,1 8 0,-1-7 0,0 6 0,1-6 0,-1 7 0,1-3 0,-6-1 0,4 4 0,-4-8 0,5 8 0,1-8 0,-1 8 0,1-3 0,-1-1 0,0 4 0,-4-7 0,4 7 0,-4-8 0,4 8 0,1-8 0,-1 8 0,0-3 0,1 0 0,-1 3 0,0-8 0,1 8 0,-1-7 0,0 7 0,1-4 0,-1 1 0,1-1 0,-1 0 0,1 1 0,-1 4 0,1-5 0,-1 4 0,1-7 0,-1 7 0,1-8 0,-1 8 0,1-7 0,0 7 0,-1-7 0,1 7 0,0-7 0,-1 7 0,1-8 0,-1 8 0,5-7 0,-3 6 0,3-2 0,-1 0 0,-2 3 0,2-3 0,1-1 0,-4 4 0,4-7 0,-4 7 0,-1-8 0,1 8 0,4-8 0,-4 8 0,4-3 0,0 0 0,-3 3 0,7-8 0,-8 8 0,4-3 0,-5-1 0,1 4 0,4-7 0,-3 7 0,2-8 0,-3 4 0,-1 0 0,1-4 0,-1 8 0,1-3 0,-1 0 0,0 3 0,1-8 0,-1 8 0,1-7 0,-1 7 0,1-7 0,-1 7 0,1-8 0,-1 8 0,1-8 0,-1 8 0,1-3 0,3 0 0,-2 3 0,2-8 0,-3 8 0,-1-3 0,1 0 0,-1 2 0,5-6 0,-4 7 0,4-3 0,-5-1 0,0 4 0,1-7 0,-1 7 0,5-8 0,-4 8 0,4-3 0,-5-1 0,1 4 0,-1-3 0,5 0 0,-4 3 0,4-8 0,-5 8 0,1-3 0,-1 0 0,1-1 0,-1-1 0,1 2 0,-1 0 0,1-1 0,-1 0 0,1-4 0,-1 8 0,0-3 0,5 0 0,-4 3 0,4-4 0,-5 1 0,1 3 0,-1-8 0,1 4 0,-1 0 0,1 1 0,-1 0 0,1 3 0,3-8 0,-2 8 0,2-8 0,-3 8 0,-1-7 0,0 7 0,1-8 0,-1 4 0,1 0 0,-1-3 0,1 6 0,3-6 0,-2 7 0,3-8 0,-5 8 0,5-7 0,-4 7 0,4-8 0,-5 4 0,1 0 0,-1-4 0,1 8 0,-1-7 0,1 7 0,4-8 0,-4 8 0,4-7 0,-4 7 0,0-8 0,-1 8 0,1-3 0,0 0 0,0 3 0,0-4 0,4 1 0,-4 3 0,4-3 0,0-1 0,-3 4 0,3-7 0,-5 7 0,1-3 0,0 4 0,4-4 0,-4 3 0,4-3 0,0-1 0,-4 4 0,4-3 0,-5 0 0,1 3 0,0-8 0,0 8 0,0-3 0,4 0 0,-3 3 0,3-3 0,-3 4 0,-1 0 0,4-4 0,-3 3 0,3-3 0,0 0 0,-3 3 0,7-3 0,-3 4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55:17.5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3413 1 24575,'-14'0'0,"1"0"0,-2 0 0,4 0 0,-9 0 0,4 0 0,0 0 0,-4 0 0,4 0 0,0 0 0,-4 0 0,10 4 0,-10-3 0,9 8 0,-9-8 0,9 3 0,-9 1 0,9-4 0,-9 3 0,4 1 0,0-4 0,-4 4 0,10-5 0,-10 5 0,9-4 0,-9 3 0,9-4 0,-4 5 0,0-4 0,5 3 0,-5 0 0,5-3 0,1 3 0,-1 1 0,1-4 0,-1 7 0,1-7 0,-1 3 0,0-4 0,1 5 0,-1-4 0,0 7 0,1-7 0,-1 8 0,1-8 0,-1 7 0,0-7 0,1 3 0,-1 1 0,0-4 0,1 7 0,-1-7 0,0 3 0,5 1 0,-3-4 0,2 3 0,-3 0 0,-1-3 0,0 3 0,5 1 0,-4-4 0,4 3 0,-9 0 0,3-3 0,-3 3 0,5-4 0,-1 5 0,1-4 0,-1 3 0,0-4 0,1 4 0,-1-3 0,1 3 0,-1-4 0,1 5 0,-1-4 0,0 3 0,1 0 0,-1-3 0,1 3 0,-1-4 0,1 0 0,-1 4 0,1-3 0,-1 3 0,1-4 0,-1 4 0,1-3 0,-1 4 0,1-1 0,0-3 0,-1 3 0,1-4 0,3 4 0,-2-3 0,2 4 0,-3-5 0,-1 0 0,1 4 0,0-3 0,-1 3 0,1 0 0,-1-3 0,1 3 0,0 0 0,-1-3 0,1 3 0,-1-4 0,1 4 0,-1-3 0,1 3 0,-1 1 0,1-4 0,-1 3 0,1-4 0,-1 0 0,0 4 0,1-3 0,-1 3 0,1-4 0,-1 5 0,0-4 0,1 3 0,-1-4 0,0 4 0,1-3 0,-1 3 0,0 1 0,1-4 0,-1 3 0,1 0 0,-6-3 0,4 3 0,-4 1 0,6-4 0,-1 3 0,-5 1 0,4-4 0,-9 3 0,9 1 0,-8-4 0,8 3 0,-19 5 0,17-6 0,-16 11 0,13-13 0,-5 8 0,5-8 0,-4 9 0,4-9 0,0 8 0,-4-8 0,9 7 0,-9-7 0,4 8 0,0-8 0,1 4 0,1 0 0,3-4 0,-4 8 0,5-8 0,1 7 0,-5-7 0,3 8 0,-3-8 0,5 3 0,3 0 0,-2-3 0,2 8 0,-3-8 0,3 7 0,-2-7 0,2 3 0,-3-4 0,4 4 0,-4-2 0,4 2 0,-5 0 0,1-3 0,0 3 0,3 0 0,-2-3 0,3 7 0,-5-7 0,1 3 0,4 0 0,-3-3 0,2 3 0,-3-4 0,-1 5 0,1-4 0,0 3 0,4 0 0,-4-3 0,4 3 0,-5 1 0,1-4 0,-1 7 0,1-7 0,-1 3 0,1-4 0,-1 4 0,0-3 0,1 3 0,-1 0 0,1-3 0,-1 4 0,1-1 0,-1-3 0,1 3 0,-1 0 0,0-3 0,1 4 0,-1-1 0,1-3 0,-1 3 0,0 0 0,-4-3 0,3 4 0,-4-1 0,0-3 0,4 3 0,-3 0 0,-1-3 0,4 3 0,-9 1 0,9-4 0,-4 8 0,1-8 0,3 8 0,-9-8 0,9 7 0,-4-7 0,1 8 0,3-8 0,-4 8 0,5-8 0,1 3 0,-6 1 0,0 0 0,-1 1 0,2-2 0,5 1 0,-1-4 0,1 3 0,-1 0 0,0-3 0,1 7 0,0-7 0,-1 7 0,1-7 0,0 7 0,-1-7 0,1 3 0,3 0 0,-2-3 0,3 4 0,-5-1 0,0-3 0,5 7 0,-4-7 0,4 8 0,-5-8 0,1 3 0,-1 0 0,0-3 0,1 3 0,-1 1 0,1-4 0,-1 3 0,0 0 0,1-3 0,-1 8 0,1-8 0,-1 7 0,0-7 0,1 8 0,-1-8 0,0 7 0,1-7 0,-1 7 0,1-6 0,-5 2 0,3 0 0,-3-3 0,4 3 0,1-4 0,0 0 0,-1 4 0,1-2 0,-1 2 0,1-4 0,-1 0 0,1 0 0,-1 0 0,1 0 0,0 0 0,0 4 0,-1-3 0,1 3 0,0-4 0,0 0 0,0 0 0,-1 0 0,1 0 0,0 0 0,0 0 0,0 0 0,0 0 0,0 0 0,0 0 0,0 0 0,0 0 0,0 0 0,0 0 0,0 0 0,4-4 0,1-1 0,4-4 0,0 0 0,0 0 0,0 0 0,0 0 0,0 0 0,0 0 0,0 0 0,0 0 0,0 0 0,0 0 0,0 4 0,0 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57:13.05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164 3958 24575,'0'-9'0,"0"0"0,0 0 0,0 0 0,0-1 0,0 1 0,-4-1 0,3 0 0,-4-3 0,1 2 0,3-3 0,-3 4 0,-1 1 0,4-1 0,-8-5 0,8 5 0,-4-5 0,5 5 0,-4 5 0,3-4 0,-3 4 0,0-5 0,2 1 0,-6-1 0,7 1 0,-3-1 0,0 5 0,3-4 0,-3 4 0,0 0 0,3-3 0,-3 3 0,0 1 0,3-4 0,-3 3 0,4-8 0,0-2 0,0 1 0,-4-1 0,3 0 0,-4 4 0,5-3 0,-4 4 0,3 1 0,-3-1 0,0 5 0,3-2 0,-3 2 0,4-4 0,-4 4 0,3-3 0,-3 3 0,4-4 0,0 0 0,0 0 0,0-1 0,-5 1 0,4-1 0,-3 1 0,4-1 0,0 0 0,0 1 0,0-1 0,0 1 0,0 0 0,0-1 0,0 1 0,0 0 0,0-1 0,0 1 0,0 0 0,0-1 0,0 1 0,0-1 0,0 1 0,0 0 0,0 0 0,0-1 0,0 1 0,0 0 0,0 0 0,0-1 0,0 1 0,0-1 0,0 0 0,0 1 0,0-1 0,0 1 0,0-1 0,0 1 0,0-1 0,0 1 0,0-1 0,0 1 0,0-1 0,0 1 0,0-1 0,0 1 0,0 0 0,0-1 0,0 1 0,0-1 0,0 1 0,0 0 0,0-1 0,0 1 0,0-1 0,0 1 0,0 0 0,0-1 0,0 1 0,0 0 0,0 0 0,0 0 0,0 0 0,0 0 0,0-1 0,0 1 0,0-1 0,0-5 0,0 4 0,0-3 0,0-1 0,0 4 0,0-4 0,0 6 0,0-1 0,0 0 0,0 1 0,0-1 0,0 1 0,0-1 0,0 1 0,0-1 0,0 1 0,0-1 0,0 1 0,0-1 0,0 1 0,0-1 0,0 0 0,0 1 0,0-6 0,-9 4 0,6-9 0,-6 8 0,9-8 0,0 9 0,0-8 0,0 8 0,0-4 0,0 0 0,0 4 0,0-3 0,0 4 0,0 0 0,0 1 0,0-1 0,0-5 0,0 4 0,0-3 0,0 4 0,0 0 0,0-4 0,0 3 0,0-9 0,0 9 0,0-9 0,0 4 0,0-5 0,0 0 0,0 0 0,0 0 0,0 0 0,0 0 0,0 5 0,0-13 0,0 15 0,0-15 0,0 13 0,5-5 0,-4 5 0,8-4 0,-3 4 0,0 0 0,3-4 0,-8 4 0,4-5 0,-1 5 0,-3-4 0,8 9 0,-8-9 0,3 10 0,-4-10 0,4 9 0,-3-4 0,3 0 0,1 4 0,-4-13 0,3 7 0,0-3 0,-3 0 0,3 4 0,1 0 0,-4-4 0,7 9 0,-7-4 0,3 6 0,1-1 0,-4 1 0,7-1 0,-7 0 0,7 1 0,-7-1 0,7 1 0,-7 0 0,7 0 0,-7-1 0,8 1 0,-8-1 0,3 0 0,0 1 0,-3-1 0,8-4 0,-7 3 0,6-4 0,-7 6 0,4-1 0,-1 0 0,-3 1 0,8-6 0,-8 4 0,8-4 0,-8 1 0,7 3 0,-7-9 0,4 9 0,-1-9 0,-3 4 0,9-5 0,-9 5 0,4-4 0,-1 4 0,-3-5 0,4 0 0,0 0 0,-4 0 0,3 5 0,1-4 0,-4 4 0,4 0 0,-1 1 0,-3 0 0,3 4 0,1-4 0,-4 6 0,3-1 0,0 1 0,-3-1 0,8 5 0,-8-4 0,7 4 0,-7-9 0,8 3 0,-4-2 0,0 3 0,3 1 0,-7-1 0,3 0 0,1 5 0,-4-4 0,7 4 0,-7-5 0,8 1 0,-8-1 0,7 1 0,-3-1 0,0 0 0,4 1 0,-8-1 0,7 1 0,-2-1 0,-1 0 0,3 1 0,-7-1 0,8 0 0,-8 1 0,3-1 0,0 0 0,-3 1 0,8 3 0,-8-2 0,7 3 0,-7-5 0,4 0 0,-1 1 0,1-1 0,0 0 0,4 1 0,-8-1 0,7 0 0,-7 1 0,8-1 0,-4-5 0,1 5 0,3-5 0,-8 5 0,7 1 0,-3-5 0,5 3 0,-5-3 0,4 4 0,-8 1 0,7-1 0,-7 1 0,8-1 0,-8 0 0,7 1 0,-7-1 0,3 0 0,1 1 0,-4-1 0,7 1 0,-3-1 0,1 0 0,2 1 0,-7-1 0,7 5 0,-7-3 0,7 3 0,-7-5 0,3 1 0,0 4 0,-2-4 0,2 4 0,0-4 0,-3-1 0,3 1 0,0-1 0,-3 1 0,7-1 0,-7 1 0,6 4 0,-6-3 0,3 3 0,1-1 0,-4-2 0,3 3 0,0-5 0,-3 1 0,3 0 0,0-1 0,-3 1 0,3 4 0,-4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06:04.00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1 511 24575,'26'-6'0,"-4"-3"0,-12 8 0,0-8 0,0 3 0,6-5 0,-5 5 0,10-4 0,-9 9 0,3-9 0,1 4 0,-5 1 0,5-5 0,-6 9 0,0-8 0,0 8 0,5-9 0,-3 9 0,3-9 0,-5 9 0,0-8 0,1 3 0,-1 1 0,10-9 0,-8 7 0,14-9 0,-15 10 0,10-4 0,-10 4 0,10 0 0,-9-3 0,9 3 0,-10 0 0,5-4 0,-6 9 0,0-3 0,5 4 0,-3 0 0,3-5 0,-5 4 0,0-3 0,0 4 0,0 0 0,0 0 0,0 0 0,-1 0 0,1 0 0,0 0 0,0 0 0,0 0 0,0 0 0,0 0 0,6 0 0,-5 0 0,10 0 0,-4 0 0,0 0 0,4 0 0,-10 0 0,10 0 0,-9-5 0,9 4 0,-10-4 0,10 5 0,-10 0 0,10-5 0,-9 4 0,9-4 0,-10 5 0,5-5 0,-1 4 0,-4-3 0,5-1 0,-1 4 0,-3-3 0,3-1 0,-5 4 0,6-9 0,-5 9 0,5-9 0,-1 9 0,-3-3 0,9-1 0,-10 4 0,5-9 0,-1 9 0,-3-8 0,9 8 0,0-9 0,-3 9 0,2-4 0,-5 5 0,-3 0 0,9 0 0,-10 0 0,10 0 0,-10 0 0,5 0 0,-1 0 0,-3 0 0,9 0 0,-10 0 0,10 0 0,-9 0 0,8 0 0,-8 0 0,9 0 0,-4 0 0,5 0 0,0 0 0,1 0 0,-1 0 0,0 0 0,0 0 0,17 0 0,-13 0 0,19 0 0,-21 0 0,5 0 0,-1 0 0,-4 0 0,11 0 0,-11 0 0,5 0 0,0 0 0,-6 0 0,13 0 0,-13 0 0,12 0 0,-11 0 0,5 0 0,0 0 0,-6 0 0,6 0 0,-7 0 0,1 0 0,9 0 0,-7 0 0,1 0 0,-5 0 0,-9 0 0,9 0 0,-10 0 0,4 0 0,-5 0 0,0 0 0,0 0 0,1 0 0,-1 0 0,0 0 0,0 0 0,5 0 0,-3 0 0,3 0 0,-5 0 0,0 0 0,10 0 0,-7 0 0,12 0 0,-8 0 0,0 0 0,4 0 0,-10 0 0,10 0 0,-4 0 0,5 0 0,1 0 0,-1 0 0,0 0 0,1 0 0,-1 0 0,-5 0 0,4 0 0,-4 0 0,5 0 0,0 0 0,0 0 0,1 0 0,-1 0 0,-5 0 0,14 0 0,-17 0 0,16 0 0,-18 0 0,9 0 0,-10 0 0,10 0 0,-9 0 0,8 0 0,-8 0 0,3 0 0,-5 0 0,6 0 0,-5 0 0,5 0 0,-1 0 0,-3 0 0,9 0 0,-4 0 0,-1 0 0,5 0 0,-4 0 0,22 0 0,-13 0 0,13 0 0,-11 0 0,-4 0 0,5 0 0,-1 0 0,3 0 0,-1 0 0,5 0 0,-5 0 0,7 0 0,0 0 0,-1 0 0,8 0 0,2 0 0,7 0 0,9 0 0,2 0 0,8 0 0,-9 0 0,7 0 0,-14 0 0,14 0 0,-15-6 0,7 4 0,7-4 0,-11 0 0,4 5 0,-18-5 0,0 6 0,-6 0 0,6 0 0,-7 0 0,0 0 0,-1 0 0,1 0 0,0 0 0,-1 0 0,1 0 0,-7 0 0,5 0 0,-5 0 0,1 0 0,4 0 0,-5 0 0,0 0 0,5 0 0,5 0 0,-1 0 0,2 0 0,-6-6 0,-12 5 0,12-4 0,-4 5 0,-1 0 0,5 0 0,-5-6 0,7 5 0,7-5 0,-6 6 0,6-5 0,0 3 0,-5-9 0,12 10 0,-6-5 0,25-5 0,-13 8 0,5-14 0,-10 16 0,-6-5 0,-1 1 0,7 3 0,-6-3 0,0-1 0,5 5 0,-13-4 0,14 5 0,-14 0 0,6 0 0,0 0 0,-5 0 0,5 0 0,-8 0 0,25 0 0,-19 0 0,26 0 0,-29 0 0,5 0 0,0 0 0,-6 0 0,13 0 0,-12 0 0,5 0 0,0 0 0,2 0 0,7 0 0,0 0 0,1 0 0,7 0 0,3 0 0,8 0 0,0 0 0,0 0 0,0 0 0,0 0 0,0 0 0,-8 0 0,-2 5 0,-16 2 0,5 1 0,-13 2 0,6-3 0,-13 0 0,4 4 0,-5-4 0,0-1 0,5 5 0,12-4 0,-6 5 0,11 1 0,-21-7 0,4 0 0,-11-1 0,4 1 0,-6 0 0,17 4 0,-13-9 0,13 4 0,-17-5 0,0 0 0,1 0 0,-6 0 0,3 0 0,-3 0 0,6 0 0,-7 0 0,5 0 0,-9 0 0,9 0 0,-10 0 0,10 0 0,-4 0 0,5 0 0,-5 0 0,4 0 0,-4 0 0,12 0 0,-6 0 0,6 0 0,-7 0 0,7 0 0,-5 0 0,11 0 0,-11 0 0,11 0 0,-5 0 0,7 0 0,-1 0 0,-5 5 0,4-4 0,-5 4 0,10-5 0,-2 0 0,-5 0 0,-4 0 0,-7 0 0,1 0 0,-1 0 0,0 0 0,1 0 0,-1 0 0,6 0 0,-4 0 0,5 0 0,-7 0 0,1 0 0,5 0 0,-4 0 0,5 0 0,-7 0 0,0 0 0,1 0 0,-1 0 0,10 0 0,-13 0 0,12 0 0,-14 0 0,0 0 0,4 0 0,-4-5 0,5 4 0,0-4 0,7 5 0,1-5 0,7 3 0,0-9 0,7 10 0,-6-10 0,14 9 0,10-9 0,-5 3 0,5-4 0,-18-1 0,-14 6 0,-1-4 0,-12 10 0,4-4 0,-10 0 0,5 4 0,-6-3 0,0 4 0,0 0 0,-1 0 0,1 0 0,0 0 0,-1 0 0,1 0 0,1 0 0,-1 0 0,0 0 0,0 0 0,0 0 0,0 0 0,0 0 0,0 0 0,0 4 0,0-3 0,6 4 0,-5-1 0,5-3 0,-1 9 0,-3-9 0,8 9 0,-8-9 0,9 9 0,-10-9 0,5 9 0,-1-9 0,1 8 0,6-3 0,-6 0 0,0 3 0,-6-8 0,0 8 0,5-8 0,-3 8 0,3-3 0,-5 4 0,0 0 0,0-4 0,-4 3 0,-1-4 0,-5 5 0,0 0 0,0 0 0,0 0 0,0 1 0,0-2 0,0 1 0,0-1 0,0 1 0,0-1 0,0 0 0,-10 1 0,4-5 0,-9 4 0,5-8 0,-1 4 0,1-5 0,0 0 0,0 0 0,-1 0 0,1 0 0,0 0 0,0 0 0,0 0 0,-1 0 0,1 0 0,0 0 0,0 0 0,-1 0 0,1 0 0,0 0 0,0 0 0,0 0 0,0 0 0,0 0 0,0 0 0,0 0 0,0 0 0,0 0 0,0 0 0,0 0 0,-1 0 0,1 0 0,0 0 0,-6 0 0,5 0 0,-5 0 0,0 0 0,5 0 0,-5 0 0,0 0 0,5 0 0,-10 0 0,9 0 0,-9 0 0,10 0 0,-11 4 0,5-2 0,-5 3 0,0 0 0,5-4 0,-5 4 0,5 0 0,-5-4 0,0 4 0,-1-5 0,1 0 0,-1 5 0,1-4 0,-1 4 0,1-5 0,-1 5 0,1-4 0,0 4 0,-1-5 0,1 0 0,5 0 0,-4 0 0,4 0 0,-6 0 0,1 0 0,5 0 0,-4 0 0,4 0 0,0 0 0,-9 0 0,8 0 0,-4 0 0,1 0 0,10 0 0,-10 0 0,9 0 0,-4 0 0,1 0 0,3 0 0,-9 0 0,4 0 0,0 0 0,-4 0 0,4 0 0,0 0 0,-4 0 0,4 0 0,0 0 0,-4 0 0,9 0 0,-3 0 0,-1 0 0,5 0 0,-21 0 0,18 0 0,-17 0 0,14 0 0,-5 0 0,5 0 0,-11 0 0,10 0 0,-11 0 0,7 0 0,-7 0 0,5 5 0,-11-4 0,4 4 0,-6-5 0,1 0 0,-1 0 0,6 0 0,-4 0 0,11 0 0,-5 0 0,7 0 0,-5 0 0,3 0 0,3 0 0,5 0 0,6 0 0,0 0 0,-1 0 0,1 0 0,0 0 0,0 0 0,-1 0 0,-4 0 0,3 0 0,-3 0 0,4 0 0,1 0 0,0 0 0,0 0 0,-1 0 0,-4 0 0,-1 0 0,-7 0 0,7 0 0,-5 0 0,10 0 0,-10 0 0,9 0 0,-4 0 0,1 0 0,3 0 0,-9 0 0,9 0 0,-9 0 0,10 0 0,-20 0 0,17 0 0,-17 0 0,14 0 0,0 0 0,-5 0 0,5 0 0,0 0 0,-4 0 0,10 0 0,-10 0 0,4 0 0,0 0 0,-4-5 0,9 4 0,-9-4 0,9 5 0,-3-4 0,-1 2 0,4-2 0,-9 4 0,10 0 0,-10-5 0,9 4 0,-9-4 0,4 5 0,0 0 0,-4-5 0,4 3 0,-5-3 0,-5 1 0,3 3 0,-3-4 0,5 5 0,5 0 0,-4 0 0,9-5 0,-9 4 0,4-3 0,0 4 0,1 0 0,1 0 0,3 0 0,-4 0 0,1 0 0,3 0 0,-8 0 0,9-5 0,-4 4 0,5-3 0,-1 4 0,1 0 0,0 0 0,0 0 0,-1 0 0,1 0 0,0 0 0,0 0 0,-1 0 0,1 0 0,0 0 0,0 0 0,0-5 0,-1 4 0,1-4 0,0 5 0,0 0 0,0 0 0,0 0 0,0 0 0,0 0 0,-1 0 0,2 0 0,-2 0 0,1 0 0,0-4 0,0 3 0,0-3 0,0 4 0,0 0 0,0 0 0,0 0 0,-1 0 0,1 0 0,0 0 0,0 0 0,0 0 0,-1 0 0,1 0 0,0 0 0,0 0 0,-1 0 0,1 0 0,-5 0 0,-2 0 0,1 0 0,1 0 0,5 0 0,0 0 0,-1 0 0,1 0 0,0 0 0,0 0 0,-1 0 0,1 0 0,0 0 0,0 0 0,0 0 0,-6 0 0,4 0 0,-3 0 0,4 0 0,1 0 0,0 0 0,0 0 0,-6 0 0,4 0 0,-3 0 0,5 0 0,-1 0 0,-4 0 0,3 0 0,-4 0 0,6 0 0,0 0 0,-6 0 0,5 0 0,-5 0 0,0 0 0,5-5 0,-5 4 0,1-4 0,3 5 0,-9 0 0,9 0 0,-3 0 0,-1 0 0,-1 0 0,0-4 0,1 3 0,-4-4 0,2 5 0,-4 0 0,7 0 0,-1 0 0,5 0 0,-5 0 0,0 0 0,5 0 0,-10 0 0,9 0 0,-9 0 0,9 0 0,-9 0 0,4 0 0,0 0 0,-4 0 0,10 0 0,-11 0 0,5 0 0,-10 0 0,4 0 0,1 0 0,1 0 0,4 0 0,0 0 0,-4-5 0,4 4 0,-5-4 0,5 5 0,-4 0 0,4 0 0,0 0 0,-4-5 0,9 4 0,-9-4 0,9 5 0,-9 0 0,10 0 0,-10 0 0,9 0 0,-4 0 0,1 0 0,3 0 0,-9 0 0,10 0 0,-11 0 0,11-5 0,-10 4 0,4-4 0,0 5 0,-4 0 0,-1 0 0,-1-5 0,1 4 0,1-4 0,4 5 0,-6 0 0,6 0 0,-4-5 0,4 4 0,-5-4 0,-1 5 0,1 0 0,0 0 0,-1 0 0,-6 0 0,5-5 0,-11 4 0,11-4 0,-11 5 0,11-5 0,-11 3 0,11-3 0,-22 0 0,14 4 0,-9-4 0,12 5 0,7 0 0,-7 0 0,5 0 0,-5 0 0,0 0 0,5 0 0,-4 0 0,-1 0 0,5 0 0,-11 0 0,11 0 0,-12 0 0,6 0 0,-7 0 0,-10 0 0,8 0 0,-8 0 0,11 0 0,-1 0 0,0 0 0,0 0 0,1 0 0,-1 0 0,0-6 0,0 5 0,-7-4 0,5-1 0,-5 5 0,0-5 0,-2 6 0,-7-6 0,-1 5 0,-31-12 0,23 12 0,-32-6 0,39 7 0,-15 0 0,14-6 0,-14 5 0,6-5 0,-8 6 0,0 0 0,0 0 0,-1 0 0,1 0 0,-9 0 0,6 0 0,-6 0 0,-1 0 0,8 0 0,-8 0 0,10 0 0,0 0 0,0 0 0,8 0 0,-6 0 0,14 0 0,-6 0 0,1 0 0,5 0 0,-6 0 0,1 0 0,-19 0 0,4 0 0,-3 0 0,18 0 0,15 0 0,-6 0 0,13 0 0,-5 0 0,7 0 0,1 0 0,6 0 0,-6 0 0,12 0 0,-4 0 0,11 0 0,1 0 0,6 0 0,-1 0 0,1 0 0,0 0 0,0 0 0,0 0 0,1 4 0,3 2 0,-2 0 0,7 6 0,-4-5 0,5 6 0,0-4 0,0 1 0,0-1 0,0 1 0,0 0 0,0-1 0,0 1 0,0 0 0,0 0 0,0 0 0,0-1 0,14-4 0,-7-1 0,12-4 0,-4 0 0,-3 0 0,9 0 0,-10 0 0,10 0 0,-10 0 0,10 0 0,-4-5 0,0 4 0,4-9 0,-4 9 0,5-9 0,7 8 0,-5-3 0,11 0 0,-5 4 0,14-5 0,-6 6 0,14 0 0,-6 0 0,7 0 0,0 0 0,1 0 0,-1 0 0,0 0 0,0 0 0,-7 0 0,6 6 0,-14 1 0,6 6 0,-7-1 0,-1 0 0,1 0 0,-7 0 0,5 0 0,-11-1 0,0 0 0,-4 0 0,-3 0 0,6 0 0,-7 0 0,5 0 0,-9-1 0,3 1 0,-5-1 0,6-5 0,-5 4 0,5-3 0,-2 4 0,3-4 0,-1-2 0,-1 1 0,-5-4 0,6 3 0,-5 1 0,5-4 0,-1 3 0,2-4 0,5 0 0,1 0 0,15 0 0,-11 0 0,18 0 0,-15 0 0,6 0 0,8 0 0,2 0 0,0 0 0,14 0 0,-12 0 0,14 0 0,-1 0 0,-5 0 0,5 0 0,-8 0 0,1 0 0,-1 0 0,0 0 0,1 0 0,-9 0 0,-1 0 0,0 0 0,-5 0 0,5 0 0,-7 0 0,-1 0 0,1 0 0,-7 0 0,5 0 0,-11 0 0,21 0 0,-12 0 0,7 0 0,-11 0 0,-1 0 0,-4 0 0,5 0 0,-7 0 0,0 0 0,-5 0 0,4 0 0,-4 0 0,5 0 0,-5 0 0,4 0 0,-4 0 0,0 0 0,4 0 0,-10 0 0,10 0 0,-4 0 0,0 0 0,14 0 0,-12 0 0,13 0 0,-10 0 0,0 0 0,1 0 0,5 0 0,2 6 0,7-5 0,7 10 0,-5-4 0,12 0 0,-5 5 0,16-11 0,-7 11 0,15-11 0,17 12 0,-9-12-231,-25 6 1,-1 0 230,23-6 0,6 6 0,-9-7 0,0 0 0,9 0 0,-6 0 0,15 0 0,-15 0 0,6 0 0,-9 0 0,0 0 0,-8 0 0,6 0 0,-15 0 0,-1 0 0,-10 0 0,1 0 461,-13 0-461,10 0 0,-12 0 0,7 0 0,0 6 0,7-5 0,-6 10 0,14-4 0,10 5 0,-5 2 0,21-8 0,-23 6 0,7-10 0,-9 10 0,0-11 0,1 11 0,7-11 0,-5 5 0,5 0 0,-7-4 0,7 3 0,12-5 0,-7 0 0,13 0 0,-26 0 0,0 0 0,38 0-326,-28 0 1,-1 0 325,22 0 0,-3 0-191,-9 0 191,0 0 0,0 0 0,-8 0 0,-3 0 0,-15 0 0,-2 0 645,-7 0-645,0 0 197,-1 0-197,-5 0 0,4 0 0,-12-5 0,13 4 0,-6-4 0,6 5 0,1-5 0,7 3 0,2-9 0,7 9 0,0-10 0,24 5 0,-9-7 0,4 6 0,-13 2 0,-20 0 0,12 5 0,-12-4 0,12 5 0,-12-6 0,5 5 0,-8-5 0,8 6 0,-5 0 0,5 0 0,-7 0 0,7 0 0,-6 0 0,13 0 0,-5 0 0,8 0 0,-1 0 0,0 0 0,24 0 0,-18 0 0,11 0 0,-26 0 0,-8 6 0,1-5 0,0 10 0,-7-5 0,5 1 0,-11 3 0,4-9 0,-5 4 0,5 0 0,-4-3 0,5 3 0,0 1 0,-11-5 0,9 4 0,-10-5 0,0 0 0,-1 0 0,-6 0 0,0 0 0,0 0 0,0 5 0,0-4 0,-1 3 0,1-4 0,-1 0 0,-27-17 0,7 7 0,-31-14 0,11 7 0,-5-3 0,-8-5 0,-4-8 0,-6 4 0,-10-12 0,8 12 0,-5-5 0,-1 6 0,14 2 0,-12 5 0,21 8 0,-5 2 0,14 10 0,1-5 0,6 6 0,-4 0 0,4 0 0,1 0 0,1 0 0,10 0 0,-10 0 0,9 0 0,-9 0 0,-3 0 0,0 0 0,-4 0 0,-1 0 0,-2 0 0,-5 0 0,-9 0 0,7 0 0,-14 0 0,14 0 0,-14 0 0,13-5 0,-5 3 0,7-3 0,1 5 0,-1 0 0,-16 0 0,12 0 0,-6 0 0,12 0 0,4 0 0,-5 0 0,-1 0 0,6 0 0,-4 0 0,5 0 0,-7 0 0,0 0 0,7 0 0,-5 5 0,4 2 0,-6 0 0,1 4 0,-1-5 0,0 1 0,0 4 0,-7-4 0,5 0 0,-5 4 0,0-3 0,-18 5 0,12-6 0,-18 5 0,22-5 0,0 0 0,-6 5 0,13-10 0,-12 4 0,12-1 0,-12-4 0,12 10 0,-5-9 0,0 9 0,5-10 0,-5 5 0,7-6 0,-7 0 0,5 0 0,-5 0 0,7 0 0,-23 0 0,17 0 0,-18 0 0,17 0 0,6 0 0,-14 0 0,13 0 0,-12 0 0,5 0 0,0 0 0,-6 0 0,6 0 0,0 0 0,-5 0 0,5 0 0,0 0 0,-6 0 0,6-6 0,0 5 0,-6-5 0,6 6 0,-7 0 0,7 0 0,-6 0 0,-2 0 0,-2 0 0,-29 0 0,17 0 0,-11-6 0,24 4 0,4-10 0,12 6 0,-5-7 0,7 0 0,7-4 0,1 4 0,7-8 0,9 14 0,3-3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1:37:54.90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306 1 24575,'10'9'0,"-1"1"0,2 0 0,-1-4 0,0 3 0,0-4 0,-5 4 0,4-3 0,-8 2 0,8-2 0,-4 4 0,1 6 0,3-4 0,-3 9 0,0-4 0,4 6 0,-8-6 0,7-2 0,-8-4 0,4-1 0,-5 0 0,0 0 0,0 1 0,0-1 0,4 0 0,-3 0 0,4 6 0,1 8 0,0 6 0,1 8 0,5 6 0,-5-5 0,6 14 0,0-14 0,-6 13 0,4-13 0,-10 13 0,10-13 0,-9 6 0,9 0 0,-9-6 0,4 6 0,-6-8 0,5 0 0,-3-6 0,3-2 0,0 4 0,-3-8 0,7 2 0,-8-6 0,8-9 0,-7 3 0,2 1 0,1-4 0,-4 4 0,8-1 0,-7-3 0,3 4 0,-5-6 0,4 0 0,-3 0 0,4 0 0,-5 1 0,0-1 0,4-4 0,-2 3 0,2-4 0,-4 5 0,0-1 0,0 7 0,0 7 0,0 8 0,6 14 0,-4-6 0,4 13 0,-1-13 0,-4 6 0,5-8 0,-6-6 0,0-2 0,5-7 0,-4-4 0,4 3 0,-5-10 0,0 5 0,5 0 0,-3 1 0,7 0 0,-8 4 0,4-9 0,-5 9 0,5-4 0,1 11 0,0-10 0,-1 2 0,-5-10 0,0 1 0,5-6 0,-4 4 0,3-4 0,-4 4 0,-5-3 0,4 2 0,-4-3 0,5 5 0,0-1 0,0 1 0,-4-5 0,3 4 0,-3-4 0,-1 1 0,4 2 0,-8-7 0,8 8 0,-3-4 0,-1 5 0,4 6 0,-4 1 0,0 5 0,4 1 0,-9 0 0,9-1 0,-10 1 0,10-6 0,-4-1 0,0-6 0,4 0 0,-3 1 0,4-1 0,-5-5 0,4 4 0,-7-8 0,7 7 0,-8-7 0,8 8 0,-8 2 0,3 6 0,-6 6 0,0 6 0,1-5 0,-2 12 0,2-12 0,-1 5 0,0-6 0,1-6 0,5 4 0,-3-9 0,7 4 0,-2-7 0,-1-3 0,4 2 0,-8-3 0,8 5 0,-8 0 0,3 6 0,-5 1 0,0 6 0,-1 6 0,0-5 0,0 5 0,1-6 0,-1-1 0,6 1 0,-4-6 0,9-1 0,-4-6 0,1 0 0,2 0 0,-6-4 0,6 3 0,-6-3 0,1 10 0,-4 1 0,0 5 0,-1 8 0,-5-6 0,4 5 0,-3-6 0,4-1 0,1 1 0,0-6 0,-1 4 0,2-9 0,4 9 0,-4-9 0,5 3 0,-1-4 0,-3-1 0,3 0 0,0 6 0,-3-5 0,8 5 0,-8-6 0,7 1 0,-7-1 0,8 0 0,-8 0 0,8 0 0,-8 0 0,8 0 0,-8 0 0,8 0 0,-9 0 0,9 0 0,-8 0 0,3 6 0,-5-4 0,5 9 0,-3-9 0,2 9 0,-3-10 0,4 5 0,1-6 0,0 1 0,4-1 0,-3-9 0,4-2 0,0-15 0,0-1 0,0 4 0,0 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1:39:25.65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24575,'10'0'0,"5"5"0,2 1 0,6 5 0,0 1 0,-1-1 0,7 1 0,-4-1 0,4-4 0,-7 3 0,1-4 0,0 6 0,-1-1 0,1-5 0,0 4 0,-1-4 0,1 1 0,-6 2 0,4-2 0,-4-2 0,0 5 0,-1-9 0,-6 8 0,1-8 0,-1 8 0,0-7 0,0 2 0,1 1 0,-1-4 0,0 3 0,0-4 0,0 0 0,1 5 0,-1-4 0,0 4 0,0-5 0,0 0 0,-5 4 0,4 1 0,-4 5 0,5-1 0,0-3 0,0 3 0,0-3 0,6 4 0,-5 1 0,11 0 0,-11-5 0,5 3 0,-6-3 0,0 4 0,1-4 0,-1-2 0,-4 1 0,2-4 0,-7 8 0,8-3 0,-4-1 0,0 4 0,4-8 0,-3 4 0,4-5 0,-1 0 0,1 0 0,0 0 0,-5 4 0,4 1 0,-8 5 0,7 0 0,-7-1 0,3 1 0,-4-1 0,0 1 0,0-1 0,0 1 0,0-1 0,0 1 0,-4-5 0,2 3 0,-6-7 0,6 8 0,-7-8 0,4 7 0,-5-6 0,5 6 0,-4-2 0,8 3 0,-3 1 0,-1-5 0,4 4 0,-3-3 0,0 3 0,3 1 0,-4-1 0,5 0 0,-4 1 0,-3 6 0,-3-5 0,-1 10 0,0-3 0,-6 4 0,4 1 0,-3-6 0,6-2 0,4-4 0,-3-1 0,8 0 0,-8 0 0,8 0 0,-4-1 0,5 0 0,-10-4 0,8 4 0,-13-3 0,9 9 0,-5 2 0,-1 6 0,0 6 0,-4-5 0,2 6 0,-7-8 0,9-5 0,0 4 0,3-9 0,8 4 0,-8-11 0,8 5 0,-8-9 0,8 7 0,-3-3 0,-1 5 0,-1 0 0,-5 6 0,0 1 0,0 5 0,-1 1 0,0 6 0,-4-5 0,3 6 0,-4-8 0,6-5 0,5-1 0,-3-6 0,7 0 0,-2 1 0,-1-6 0,4 5 0,-4-5 0,5 4 0,-4 1 0,3 0 0,-9 6 0,4 1 0,-6 12 0,-5-5 0,3 12 0,-2-12 0,4 5 0,0-6 0,6-6 0,-4-1 0,9-6 0,-4 0 0,5 0 0,0 0 0,0 6 0,0 0 0,0 7 0,0 0 0,-4-6 0,3 4 0,-4-9 0,5 3 0,0-5 0,0 1 0,-5-6 0,4 5 0,-3-5 0,4 4 0,0 1 0,0 0 0,0 5 0,0 3 0,-5 4 0,3 7 0,-8-5 0,9 6 0,-9-8 0,8-5 0,-8 5 0,9-11 0,-4 5 0,5-6 0,-4-4 0,3 2 0,-4-2 0,5 9 0,0 2 0,0 12 0,0 2 0,-10 0 0,8 5 0,-14-12 0,10 11 0,-1-10 0,-3-2 0,9-7 0,-9 0 0,9-5 0,-4 5 0,0 0 0,3-5 0,-3 5 0,0 0 0,4-4 0,-4 3 0,5-4 0,0-1 0,-5 0 0,4 0 0,-4 0 0,5-1 0,0 1 0,0 5 0,-5 2 0,4 6 0,-4 6 0,-1 2 0,5-1 0,-5 6 0,6-5 0,-5 0 0,4 4 0,-4-11 0,5 12 0,0-5 0,0-1 0,0-1 0,0 0 0,0-4 0,0 4 0,0-7 0,0 1 0,0 0 0,0-1 0,0-5 0,0-1 0,0-6 0,0 1 0,0-1 0,0 0 0,0-1 0,0 0 0,0 6 0,0 2 0,0 12 0,0 2 0,0 6 0,0 0 0,0-6 0,0-2 0,0-6 0,0-6 0,0-1 0,0-6 0,0 0 0,0 0 0,0 0 0,0 0 0,0 5 0,0 9 0,0 0 0,0 12 0,0-12 0,0 5 0,0-6 0,0-6 0,0-2 0,0-4 0,0-1 0,0 0 0,4-4 0,-3 2 0,4-2 0,-1 3 0,-3 0 0,3 1 0,-4 0 0,5 5 0,-4 9 0,10 0 0,-10 5 0,4 1 0,0-6 0,-4 5 0,4-12 0,-5 4 0,5-9 0,-4 4 0,3-6 0,-4 0 0,0 0 0,0 0 0,0 6 0,0-5 0,0 10 0,0-4 0,0 0 0,0-1 0,0-6 0,0 1 0,0-1 0,0 0 0,0-1 0,0-3 0,0-2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1:40:31.65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953 1 24575,'0'9'0,"0"0"0,0 0 0,0 1 0,0 0 0,0 0 0,0 6 0,0 7 0,0 8 0,0 0 0,0 4 0,-5-11 0,3 6 0,-3-8 0,5-5 0,-5 5 0,4-11 0,-4 5 0,5-6 0,-5-4 0,4 3 0,-4-4 0,5 4 0,0 1 0,-4 0 0,3 6 0,-9-5 0,9 10 0,-8-4 0,2 6 0,-4 0 0,4-1 0,-2-5 0,8-1 0,-4-6 0,0 1 0,4-1 0,-3 0 0,4 0 0,0-1 0,0 7 0,0 1 0,-11 5 0,9-4 0,-8 3 0,5-10 0,4 5 0,-4-6 0,1 1 0,3-1 0,-4 0 0,5-1 0,0 7 0,0 0 0,-10 7 0,7-6 0,-12 4 0,14-4 0,-9 0 0,9-1 0,-4-6 0,5 1 0,-4-1 0,3 4 0,-4 2 0,0 5 0,4 2 0,-9-1 0,3 1 0,-4 0 0,0-6 0,4 4 0,-2-9 0,3 3 0,1-5 0,0 1 0,1-1 0,3-1 0,-14 7 0,13 0 0,-18 7 0,12-1 0,-8-4 0,5 3 0,0-10 0,5 5 0,-3-6 0,7 1 0,-7-1 0,8 0 0,-4 0 0,5 5 0,0 2 0,-5 12 0,3-5 0,-8 6 0,8-8 0,-8 1 0,9-6 0,-9-1 0,9-6 0,-4 0 0,5 0 0,0 1 0,0-2 0,0 2 0,0 4 0,0 2 0,-10 1 0,8 3 0,-13-3 0,8 4 0,-4-5 0,5 5 0,-3-11 0,8 5 0,-9-6 0,9 0 0,-8 1 0,8-1 0,-8 0 0,7 0 0,-2 0 0,-1 1 0,4-1 0,-4-1 0,1 5 0,3 2 0,-7-1 0,1 7 0,1-5 0,-3 0 0,3-1 0,0-6 0,1 0 0,1 0 0,3 0 0,-4 0 0,5-1 0,0 0 0,0 1 0,0 0 0,-5 12 0,-2-3 0,-5 17 0,0-6 0,-1 1 0,7 5 0,-5-12 0,5 5 0,0-6 0,-4-6 0,9 4 0,-8-9 0,7 9 0,-2-9 0,-1 9 0,3-10 0,-8 11 0,9-11 0,-4 10 0,0-9 0,4 4 0,-4-6 0,1 0 0,3 0 0,-9 1 0,9-1 0,-3 6 0,-1-5 0,4 5 0,-9 0 0,9-5 0,-9 9 0,9-8 0,-3 2 0,-1-8 0,4 2 0,-3 2 0,4 6 0,0 4 0,-10 3 0,7-6 0,-7 4 0,10-3 0,-4-1 0,3-2 0,-4-4 0,0-1 0,4 0 0,-3 0 0,4-1 0,0 7 0,0 1 0,-6 12 0,5-5 0,-5 5 0,1-6 0,-1-6 0,0-1 0,1-6 0,1 0 0,2 0 0,-2 1 0,4-2 0,0 1 0,0 0 0,0 0 0,-5 0 0,4 6 0,-4-5 0,0 10 0,4-3 0,-9 4 0,9-5 0,-5-1 0,6-6 0,-4 0 0,3 1 0,-4-1 0,5-1 0,0 1 0,0 5 0,0 3 0,0 4 0,0 1 0,0-6 0,0 4 0,0-9 0,0 3 0,0-4 0,0-1 0,0 0 0,0 0 0,0 0 0,0 5 0,0 2 0,5 5 0,1-5 0,5 5 0,0-5 0,0 5 0,0-5 0,-5 5 0,3-11 0,-3 5 0,0 0 0,3-5 0,-4 5 0,1-6 0,3 1 0,-8-1 0,4 0 0,-1 0 0,-2 1 0,7 4 0,-8-3 0,4 4 0,0-6 0,-4 0 0,4 0 0,-1 1 0,-3-1 0,4 0 0,-5 0 0,4 0 0,-3 0 0,3 0 0,1-1 0,0 2 0,1 4 0,4 2 0,-4 6 0,5 0 0,1-1 0,-1 1 0,0 0 0,1-1 0,-2-5 0,1-1 0,-5 0 0,3-5 0,-3 5 0,-1-6 0,4 1 0,-3-1 0,0 0 0,3 0 0,-8 1 0,8-1 0,-3 0 0,-1 0 0,5 1 0,-9-1 0,8 0 0,-4 0 0,1 0 0,3 5 0,-8-3 0,4 2 0,-1-8 0,-2 2 0,2-3 0,-4 10 0,0 2 0,0 6 0,0 6 0,5-5 0,1 0 0,0-3 0,-1-9 0,-1 3 0,-3-4 0,4-1 0,-5 0 0,0-1 0,0 1 0,5 6 0,1 1 0,5 0 0,0 4 0,-5-4 0,3 0 0,-7 4 0,7-9 0,-8 4 0,3-6 0,1 0 0,-4 0 0,4 0 0,-1-4 0,-3 3 0,4-3 0,-1 4 0,-3 0 0,9 1 0,-9-1 0,3 0 0,-4 0 0,4-4 0,-2 3 0,2-4 0,-4 5 0,0-1 0,0 0 0,4 1 0,-2 0 0,2 0 0,1 0 0,-4 0 0,8 1 0,-8 4 0,4-3 0,0 9 0,-4-9 0,4 4 0,-5-6 0,4-4 0,-2 3 0,2-8 0,-4 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1:41:55.45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24575,'0'10'0,"0"-1"0,0 1 0,0 0 0,0 0 0,0-1 0,5-3 0,-4 2 0,3-2 0,1 4 0,-4 0 0,4 0 0,-5 6 0,4-4 0,-3 9 0,4-10 0,-5 5 0,5 0 0,-4-4 0,4 3 0,-5-4 0,0-1 0,0 0 0,5-5 0,-4 4 0,3-4 0,-4 4 0,0 1 0,0-1 0,0 1 0,0 0 0,0 6 0,0 1 0,0 6 0,0-1 0,0-4 0,0 3 0,0-10 0,0 11 0,0-11 0,0 5 0,0-6 0,0 0 0,0 0 0,0-1 0,0 0 0,0 1 0,0 5 0,0 9 0,0 0 0,0 5 0,0 0 0,0-4 0,0 4 0,0-12 0,0 4 0,0-9 0,0 9 0,0-9 0,0 3 0,0 1 0,0-4 0,0 9 0,0-9 0,0 9 0,0-10 0,0 5 0,0-6 0,0 1 0,0-1 0,0 0 0,0 0 0,0 0 0,0-1 0,0 0 0,0 1 0,0 0 0,5 6 0,-3 7 0,3 2 0,-5 4 0,0-7 0,0 1 0,0 0 0,0-6 0,0-1 0,0-6 0,0 0 0,0 0 0,0 4 0,0 2 0,0 5 0,0 8 0,0-5 0,0 5 0,0-6 0,0-6 0,0-1 0,0-6 0,0 0 0,0 0 0,0 0 0,0 0 0,0-1 0,0 7 0,0 7 0,0 1 0,0 12 0,0-6 0,0 1 0,0-2 0,0-6 0,0-1 0,0 1 0,0-6 0,0 4 0,0-9 0,0 4 0,0-6 0,0 6 0,4-5 0,-3 5 0,4-6 0,-5 0 0,4 1 0,-2-1 0,2 0 0,-4 0 0,0 0 0,4-4 0,-3 2 0,3-3 0,-4 11 0,0 7 0,0 2 0,0 4 0,0-7 0,0 1 0,0-6 0,0 4 0,0-9 0,0 4 0,0-6 0,0 0 0,0 0 0,0 0 0,0-1 0,0 4 0,0 4 0,0 10 0,0-3 0,0 0 0,0-3 0,0-9 0,0 3 0,0-4 0,0-1 0,0 0 0,0 0 0,0-1 0,0 1 0,5-5 0,-4 4 0,7-8 0,-7 7 0,3-3 0,-4 5 0,0-1 0,0 0 0,0 1 0,0-1 0,0 1 0,0 0 0,0-1 0,0 1 0,0 0 0,-4-5 0,-1-5 0,-12-18 0,0 4 0,3-4 0,4 13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1:42:33.25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1677 24575,'10'0'0,"-1"0"0,2 0 0,-1 0 0,0 0 0,0 0 0,0 0 0,1 0 0,-1 0 0,0 0 0,0 0 0,1 0 0,-1 0 0,0 0 0,0 0 0,1 0 0,-1 0 0,0 0 0,0 0 0,0 0 0,1 0 0,-1 0 0,0 0 0,0 0 0,1 0 0,-1 0 0,0 0 0,0 0 0,1 0 0,-1 0 0,0 0 0,0 0 0,0 0 0,-5 5 0,-1-9 0,-4 3 0,0-8 0,-4-1 0,3 0 0,-4 0 0,5 1 0,0-1 0,-4 4 0,3-2 0,-4 2 0,1-4 0,3 1 0,-8-1 0,8 0 0,-3 0 0,4 0 0,0-1 0,0 1 0,0-1 0,-5 1 0,4 0 0,-4-1 0,5 1 0,0-1 0,-5-4 0,4 3 0,-4-4 0,5 0 0,0 4 0,0-4 0,0 6 0,-5 0 0,4-1 0,-3 1 0,4-1 0,0-5 0,0 5 0,-5-5 0,4 6 0,-4-1 0,5 1 0,0 0 0,-4 0 0,3 0 0,-4-5 0,5-3 0,-5-4 0,4-1 0,-9 0 0,9 0 0,-5 0 0,1 1 0,4-1 0,-4 6 0,5-5 0,0 5 0,-5 0 0,4 1 0,-3 0 0,4 4 0,0-4 0,0 6 0,0-1 0,0 1 0,0 0 0,-5 5 0,4-3 0,-4 2 0,5-3 0,0-7 0,-4 4 0,2-16 0,-2 9 0,4-10 0,0 6 0,0 1 0,0-1 0,0 6 0,0-5 0,0 10 0,-5-3 0,4 4 0,-4 1 0,5-1 0,0 1 0,0 0 0,0-1 0,0 1 0,0 0 0,0 0 0,0-1 0,-4 1 0,3 0 0,-3 0 0,4 0 0,0 0 0,0-1 0,0 1 0,0 0 0,0 0 0,-5-1 0,4-5 0,-4 5 0,5-5 0,0 6 0,0-1 0,0 1 0,-4 0 0,3 0 0,-8 1 0,8-1 0,-3 0 0,0-1 0,2-4 0,-7 3 0,3-4 0,1 6 0,0-1 0,0 1 0,4-1 0,-3 1 0,-1 4 0,4-3 0,-4 4 0,5-9 0,0 3 0,0-9 0,0 8 0,0-9 0,0 9 0,0-4 0,0 6 0,4 4 0,1 2 0,5 4 0,-1 0 0,1 0 0,-1 0 0,1 0 0,-1 0 0,1 0 0,-1 0 0,1 0 0,-1 0 0,1 0 0,-1 0 0,1 0 0,-1 0 0,0 0 0,1 0 0,-1 0 0,1 0 0,0 0 0,0 0 0,0 0 0,0 0 0,0 0 0,0 5 0,-1-4 0,1 3 0,0-4 0,-1 0 0,-3 5 0,2-4 0,-3 4 0,5-5 0,-1 0 0,-4 0 0,-1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13:3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1195 1 24575,'0'9'0,"0"0"0,0 0 0,0 0 0,-4 6 0,-2 1 0,-5 0 0,1-2 0,0 1 0,-5 1 0,3 11 0,-3-5 0,3 11 0,-3-10 0,2 10 0,-3-5 0,5 1 0,-6 4 0,5-5 0,-5 7 0,0-1 0,4 1 0,-8-1 0,8 1 0,-9-1 0,9-5 0,-3 4 0,5-11 0,-5 5 0,4-6 0,-3 0 0,5 0 0,-1 0 0,1-5 0,-1 4 0,1-4 0,-1 5 0,1 0 0,-5 0 0,3-6 0,-3 5 0,9-9 0,-3 9 0,4-10 0,-6 10 0,1-9 0,0 9 0,0-5 0,0 1 0,-1 4 0,1-9 0,0 8 0,0-4 0,4 1 0,-2-2 0,7 0 0,-8-3 0,8 4 0,-8-1 0,8 2 0,-9 5 0,5-5 0,-1 4 0,-3-4 0,8 5 0,-8-5 0,3 3 0,-4-3 0,4 5 0,-4 0 0,5 0 0,-6 0 0,-4 4 0,3-3 0,-3 3 0,10-9 0,-5 4 0,5-9 0,-1 8 0,-3-8 0,4 9 0,-5-9 0,4 8 0,-3-3 0,4 0 0,-6 4 0,6-5 0,-4 1 0,4-1 0,-6-1 0,6-3 0,-4 4 0,3-1 0,1-3 0,-9 8 0,12-3 0,-10-1 0,10-1 0,-6-4 0,7 4 0,-8-3 0,8 3 0,-8 1 0,8-4 0,-8 8 0,7-3 0,-7 5 0,3 0 0,0 0 0,-3 0 0,3 0 0,0 0 0,-4 0 0,4 0 0,1 0 0,-5 0 0,4 4 0,-4-8 0,4 2 0,-2-9 0,7-1 0,-4 1 0,1-1 0,3 0 0,-7 0 0,7 0 0,-8 0 0,8 6 0,-8 1 0,3 5 0,-4 0 0,-1 6 0,0-5 0,0 5 0,0-6 0,1-5 0,4-1 0,-2-6 0,7 1 0,-4-1 0,5-4 0,0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02:13:37.7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2117 24575,'0'-14'0,"0"1"0,0-1 0,4-2 0,2 0 0,4 1 0,-5 5 0,3 1 0,-7 0 0,7 3 0,-7-1 0,3 2 0,0 0 0,-3-3 0,6 7 0,-2-3 0,0 0 0,-1-6 0,0-1 0,2-9 0,4 4 0,0-5 0,0 5 0,-4-4 0,2 10 0,-2-5 0,-1 5 0,3 0 0,-7 1 0,8 0 0,-8-1 0,2 2 0,1-1 0,-3 0 0,3 0 0,1-6 0,1-1 0,-1 0 0,5-4 0,-4 4 0,4-5 0,-4 0 0,3 5 0,-4 1 0,0 0 0,4 4 0,-4-3 0,0 4 0,0-5 0,-1 4 0,-3-4 0,7 6 0,-7-1 0,8 1 0,-8-1 0,8-5 0,-8 4 0,8-3 0,-8 4 0,7 0 0,-7 1 0,8-1 0,-8-5 0,3 4 0,0-3 0,-3 4 0,3 0 0,1-4 0,0 4 0,0-4 0,4 4 0,-8 1 0,3-1 0,0 0 0,-3 1 0,3-1 0,1 0 0,-4 1 0,7-1 0,-7 0 0,8 1 0,-8-1 0,3 1 0,0-1 0,1 1 0,0-1 0,-1-5 0,1 5 0,-4-5 0,7 5 0,-7 1 0,3-1 0,1-5 0,-4 4 0,8-4 0,-8 1 0,8 3 0,-4-4 0,0 0 0,4 4 0,-8-3 0,7 4 0,-7 0 0,7 1 0,-6-1 0,2 1 0,0-1 0,-3 0 0,3 1 0,0 3 0,-2-2 0,6 3 0,-7-5 0,7 1 0,-7-1 0,7 1 0,-7-1 0,3 1 0,0 3 0,-3-2 0,8 3 0,-9-5 0,9 1 0,-8-1 0,7 1 0,-7-1 0,7 1 0,-7-1 0,7 1 0,-7 0 0,3 0 0,0 4 0,-3-3 0,8 2 0,-8-8 0,7 3 0,-2-9 0,-1 9 0,5-9 0,-5 9 0,6-9 0,-6 9 0,4-3 0,-4 4 0,0 0 0,0 1 0,-1-1 0,-3 0 0,8-4 0,-4 3 0,1-4 0,2 5 0,-7 1 0,8-1 0,-8 1 0,3-1 0,0 1 0,-3-1 0,8 0 0,-8 1 0,8-6 0,-8 4 0,4-4 0,-1 6 0,-3-1 0,7 1 0,-7-1 0,8 1 0,-8-1 0,3 1 0,0-1 0,-3 1 0,3-1 0,-4 1 0,0 0 0,0-4 0,0-1 0,0 0 0,0-5 0,0 8 0,0-9 0,0 9 0,0-9 0,0 9 0,0-4 0,0 6 0,0-1 0,4 5 0,-3-4 0,3 8 0,-4-3 0</inkml:trace>
</inkml:ink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5BD90-37CF-7C4F-97BB-FEBFB8CC8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E0295-1DF8-5D49-91F6-5840D1B0D8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48E3E-2A83-7D48-9409-2DE84B1E5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89E8D-D54A-2947-BC97-386083E3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C6D26-EC76-174D-ACF0-BF2935731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139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0FF75-C4FB-F040-96ED-815B151B2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5694D-7839-9E43-A26D-4A6014817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CCB85-4636-6544-A281-B5A655817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A8192-BE0C-E34E-A159-DD098D5E3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4D26D-C82D-A642-B876-A2A1DE73D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998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2E363E-7584-FB4A-8414-AD64FA583B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62D623-8D39-6842-808C-EF79ADA3C3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38B8F-FB2F-1B4D-B64E-BF562F026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3FBE3-6FC4-4541-B947-BFA31670A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033F0-1642-0E4E-9BF2-B26B7C8E5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163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74ED5-2251-814F-B4C8-309F8B1DB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5B7D7-94A8-734C-AF57-6AEBF6F61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E6D4B-1034-444E-8B52-35353711C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EF849-95B9-2D4E-9436-29F8AB700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ABC7-6F53-B241-9451-45CB2C59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14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B09B4-D42A-FD40-8087-5D90251ED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941B3-919F-6B47-B180-0E44F209F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E8CCF-298A-4A45-BD27-50C1F4C0D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6994E-4FDE-264D-A573-A4060C52B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29060-33A4-224B-8A25-7B74A8436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471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F36AC-EC68-AE49-9A15-5F269F037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2CF2F-17EF-5C46-966D-F91D8B5260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E81019-E46B-8345-8D43-B9A33B3E1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F161C-2C15-5844-A8EE-8115C93F5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62CC5C-B347-6E46-AF09-FA6AFF27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7E8A9F-8B0B-3F4C-945F-747E09B48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13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937D2-CC32-D541-B466-BF748F5C9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F55FF1-168A-A04C-B4E8-648AC59FC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72A58-E9FE-3447-BC3D-7BECC2427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C85A82-B57E-1A43-B7C7-3A269435E5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79F51F-1E31-EB46-BF5F-9243ED0886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C4027D-79A6-2948-B2B1-0A12719F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CD2444-5CB7-704C-99C2-A9B9C4987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11B63A-CD24-2B4C-86A3-3FF3277B0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91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9A983-A95F-7C41-B4A2-28101B389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8AD15E-D242-4749-BA71-210FE1B8A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19CD93-89C8-7C4A-807F-F5A0E8A76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016FD-5C43-744F-A96D-264FDA7BD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192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1417C2-A31D-D74F-9BC2-EC764B368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BDAF4-41DD-9D44-B342-576353C1F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563E72-FFAE-9348-B323-815A98ECA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13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60B80-87E2-4D43-8D4D-716546E19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4214-0A6C-814F-A131-AB2000520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161B72-6A6A-A54B-912B-80DAF201E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7BF339-E86A-3748-B25C-70EB7994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FEFE94-B7C0-5247-830C-3152DF2B6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00E3F1-D0BA-D441-A14E-105704C65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338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E0D45-56EF-6347-BCB3-F321405C9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F7FF6B-401D-EF44-BB10-633E4F0A4D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A8D508-41B7-9A47-928C-5A681A26C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C9D400-4EA2-9F44-9FE5-09BEC4C72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01BC3A-2AE7-6045-84A6-F62AD44DA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AA51B-03EF-294C-9EC1-4299E2846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068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401FB9-DB96-C043-AAB2-898A2417B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A1206-8D78-9C44-B0C3-F6B8F41EE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CD328-9B47-EB42-863D-711787078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5774B-0D4B-464A-ABDE-1DD70B78787E}" type="datetimeFigureOut">
              <a:rPr lang="en-US" smtClean="0"/>
              <a:t>6/21/23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E26CC-5098-1646-9C5C-D6EF97EEB1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F6C71-55B3-8E47-8CB5-BD490E8654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872CA-33E9-114F-96D2-59E327AC7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38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8.xml"/><Relationship Id="rId18" Type="http://schemas.openxmlformats.org/officeDocument/2006/relationships/image" Target="../media/image13.png"/><Relationship Id="rId26" Type="http://schemas.openxmlformats.org/officeDocument/2006/relationships/image" Target="../media/image17.png"/><Relationship Id="rId3" Type="http://schemas.openxmlformats.org/officeDocument/2006/relationships/customXml" Target="../ink/ink3.xml"/><Relationship Id="rId21" Type="http://schemas.openxmlformats.org/officeDocument/2006/relationships/customXml" Target="../ink/ink12.xml"/><Relationship Id="rId34" Type="http://schemas.openxmlformats.org/officeDocument/2006/relationships/image" Target="../media/image21.png"/><Relationship Id="rId7" Type="http://schemas.openxmlformats.org/officeDocument/2006/relationships/customXml" Target="../ink/ink5.xml"/><Relationship Id="rId12" Type="http://schemas.openxmlformats.org/officeDocument/2006/relationships/image" Target="../media/image10.png"/><Relationship Id="rId17" Type="http://schemas.openxmlformats.org/officeDocument/2006/relationships/customXml" Target="../ink/ink10.xml"/><Relationship Id="rId25" Type="http://schemas.openxmlformats.org/officeDocument/2006/relationships/customXml" Target="../ink/ink14.xml"/><Relationship Id="rId33" Type="http://schemas.openxmlformats.org/officeDocument/2006/relationships/customXml" Target="../ink/ink18.xml"/><Relationship Id="rId2" Type="http://schemas.openxmlformats.org/officeDocument/2006/relationships/image" Target="../media/image5.png"/><Relationship Id="rId16" Type="http://schemas.openxmlformats.org/officeDocument/2006/relationships/image" Target="../media/image12.png"/><Relationship Id="rId20" Type="http://schemas.openxmlformats.org/officeDocument/2006/relationships/image" Target="../media/image14.png"/><Relationship Id="rId29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customXml" Target="../ink/ink7.xml"/><Relationship Id="rId24" Type="http://schemas.openxmlformats.org/officeDocument/2006/relationships/image" Target="../media/image16.png"/><Relationship Id="rId32" Type="http://schemas.openxmlformats.org/officeDocument/2006/relationships/image" Target="../media/image20.png"/><Relationship Id="rId5" Type="http://schemas.openxmlformats.org/officeDocument/2006/relationships/customXml" Target="../ink/ink4.xml"/><Relationship Id="rId15" Type="http://schemas.openxmlformats.org/officeDocument/2006/relationships/customXml" Target="../ink/ink9.xml"/><Relationship Id="rId23" Type="http://schemas.openxmlformats.org/officeDocument/2006/relationships/customXml" Target="../ink/ink13.xml"/><Relationship Id="rId28" Type="http://schemas.openxmlformats.org/officeDocument/2006/relationships/image" Target="../media/image18.png"/><Relationship Id="rId36" Type="http://schemas.openxmlformats.org/officeDocument/2006/relationships/image" Target="../media/image22.png"/><Relationship Id="rId10" Type="http://schemas.openxmlformats.org/officeDocument/2006/relationships/image" Target="../media/image9.png"/><Relationship Id="rId19" Type="http://schemas.openxmlformats.org/officeDocument/2006/relationships/customXml" Target="../ink/ink11.xml"/><Relationship Id="rId31" Type="http://schemas.openxmlformats.org/officeDocument/2006/relationships/customXml" Target="../ink/ink17.xml"/><Relationship Id="rId4" Type="http://schemas.openxmlformats.org/officeDocument/2006/relationships/image" Target="../media/image6.png"/><Relationship Id="rId9" Type="http://schemas.openxmlformats.org/officeDocument/2006/relationships/customXml" Target="../ink/ink6.xml"/><Relationship Id="rId14" Type="http://schemas.openxmlformats.org/officeDocument/2006/relationships/image" Target="../media/image11.png"/><Relationship Id="rId22" Type="http://schemas.openxmlformats.org/officeDocument/2006/relationships/image" Target="../media/image15.png"/><Relationship Id="rId27" Type="http://schemas.openxmlformats.org/officeDocument/2006/relationships/customXml" Target="../ink/ink15.xml"/><Relationship Id="rId30" Type="http://schemas.openxmlformats.org/officeDocument/2006/relationships/image" Target="../media/image19.png"/><Relationship Id="rId35" Type="http://schemas.openxmlformats.org/officeDocument/2006/relationships/customXml" Target="../ink/ink19.xml"/><Relationship Id="rId8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ign on the side of a road&#10;&#10;Description automatically generated with medium confidence">
            <a:extLst>
              <a:ext uri="{FF2B5EF4-FFF2-40B4-BE49-F238E27FC236}">
                <a16:creationId xmlns:a16="http://schemas.microsoft.com/office/drawing/2014/main" id="{CCE88593-110F-E145-AD6E-EF0FBC35AC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19" t="6484" r="26690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88FC3-8A9E-BC4F-9290-8BBA2E8B9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700" b="1" dirty="0">
                <a:latin typeface="Arial Rounded MT Bold" panose="020F0704030504030204" pitchFamily="34" charset="77"/>
              </a:rPr>
              <a:t>Do Higher Property Tax Rates in Wilkinsburg Decrease Housing Prices?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D47A0F-C19D-D745-9150-6233FF64B9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latin typeface="Arial Rounded MT Bold" panose="020F0704030504030204" pitchFamily="34" charset="77"/>
              </a:rPr>
              <a:t>Victoria Burford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3389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6DAA-9F23-2C4B-A8BE-0380A610A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71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Taxes In Wilkinsburg vs. Pittsburgh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8F5D6-4D4B-E74F-973B-7F50DBDED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5335" y="1729557"/>
            <a:ext cx="10515600" cy="46672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Property Tax is measured in mills. </a:t>
            </a:r>
          </a:p>
          <a:p>
            <a:pPr marL="0" indent="0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 Mill = 1/10 of a Cent</a:t>
            </a:r>
          </a:p>
          <a:p>
            <a:pPr marL="0" indent="0">
              <a:buNone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Wilkinsburg: </a:t>
            </a:r>
          </a:p>
          <a:p>
            <a:pPr marL="0" indent="0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Municipality Rate:  14 Mills</a:t>
            </a:r>
          </a:p>
          <a:p>
            <a:pPr marL="0" indent="0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School Fees Rate:    29.5 Mills</a:t>
            </a:r>
          </a:p>
          <a:p>
            <a:pPr marL="0" indent="0">
              <a:buNone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Pittsburgh:</a:t>
            </a:r>
          </a:p>
          <a:p>
            <a:pPr marL="0" indent="0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Municipality Rate:  8.06 Mills</a:t>
            </a:r>
          </a:p>
          <a:p>
            <a:pPr marL="0" indent="0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School Fees Rate:    29.5 Mills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501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52957-B7F4-FA44-9F97-DCA8705AC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551" y="-28646"/>
            <a:ext cx="12145239" cy="1325563"/>
          </a:xfrm>
        </p:spPr>
        <p:txBody>
          <a:bodyPr>
            <a:normAutofit/>
          </a:bodyPr>
          <a:lstStyle/>
          <a:p>
            <a:r>
              <a:rPr 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Data: Allegheny County Sales Assessors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D33AB6-2BDC-D343-9C18-023ED7FCA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3180" y="1049679"/>
            <a:ext cx="7096068" cy="55298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76DA48-A8B2-3D47-95B2-970A79E1AEB3}"/>
              </a:ext>
            </a:extLst>
          </p:cNvPr>
          <p:cNvSpPr txBox="1"/>
          <p:nvPr/>
        </p:nvSpPr>
        <p:spPr>
          <a:xfrm>
            <a:off x="5336334" y="1296917"/>
            <a:ext cx="7553325" cy="670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Aft>
                <a:spcPts val="1200"/>
              </a:spcAft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Sales Price (Logged)	     Year of Sale</a:t>
            </a:r>
          </a:p>
          <a:p>
            <a:pPr lvl="1">
              <a:spcAft>
                <a:spcPts val="1200"/>
              </a:spcAft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Stories			     Total Rooms</a:t>
            </a:r>
          </a:p>
          <a:p>
            <a:pPr lvl="1">
              <a:spcAft>
                <a:spcPts val="1200"/>
              </a:spcAft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Rooms		     # Bedrooms</a:t>
            </a:r>
          </a:p>
          <a:p>
            <a:pPr lvl="1">
              <a:spcAft>
                <a:spcPts val="1200"/>
              </a:spcAft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Bathrooms		     Condition</a:t>
            </a:r>
          </a:p>
          <a:p>
            <a:pPr lvl="1">
              <a:spcAft>
                <a:spcPts val="1200"/>
              </a:spcAft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 Built		     Lot Area</a:t>
            </a:r>
          </a:p>
          <a:p>
            <a:pPr lvl="1">
              <a:spcAft>
                <a:spcPts val="1200"/>
              </a:spcAft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Living Room Dummy	     Municipality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803A28B-94B6-364F-BEF2-2958C01CB64A}"/>
                  </a:ext>
                </a:extLst>
              </p14:cNvPr>
              <p14:cNvContentPartPr/>
              <p14:nvPr/>
            </p14:nvContentPartPr>
            <p14:xfrm>
              <a:off x="298551" y="4741975"/>
              <a:ext cx="1104120" cy="20610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803A28B-94B6-364F-BEF2-2958C01CB64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5911" y="4678975"/>
                <a:ext cx="1229760" cy="21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FBDB7296-216D-084B-9262-D30587F3C162}"/>
                  </a:ext>
                </a:extLst>
              </p14:cNvPr>
              <p14:cNvContentPartPr/>
              <p14:nvPr/>
            </p14:nvContentPartPr>
            <p14:xfrm>
              <a:off x="781671" y="1156375"/>
              <a:ext cx="4272480" cy="2581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FBDB7296-216D-084B-9262-D30587F3C16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19031" y="1093735"/>
                <a:ext cx="4398120" cy="3837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Oval 10">
            <a:extLst>
              <a:ext uri="{FF2B5EF4-FFF2-40B4-BE49-F238E27FC236}">
                <a16:creationId xmlns:a16="http://schemas.microsoft.com/office/drawing/2014/main" id="{118DC764-8F38-CC4D-8EA0-98A8A3773A79}"/>
              </a:ext>
            </a:extLst>
          </p:cNvPr>
          <p:cNvSpPr/>
          <p:nvPr/>
        </p:nvSpPr>
        <p:spPr>
          <a:xfrm>
            <a:off x="3581400" y="3741420"/>
            <a:ext cx="541020" cy="520844"/>
          </a:xfrm>
          <a:prstGeom prst="ellipse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009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48627-72E5-1247-B2E1-D2D8B9C04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Zooming in on The Wilkinsburg-Pittsburgh Boarder</a:t>
            </a:r>
          </a:p>
        </p:txBody>
      </p:sp>
    </p:spTree>
    <p:extLst>
      <p:ext uri="{BB962C8B-B14F-4D97-AF65-F5344CB8AC3E}">
        <p14:creationId xmlns:p14="http://schemas.microsoft.com/office/powerpoint/2010/main" val="1092098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01DD8-17EC-ED46-8AA6-B6CD16AE4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4513" y="-185510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+mn-lt"/>
              </a:rPr>
              <a:t>Streets Chosen For the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0258B-F283-8E45-A2E1-32A1DFC22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156FE5-F902-6C4C-AC11-01AA7447B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513" y="983317"/>
            <a:ext cx="8872537" cy="57699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695C5DB-F312-A742-8D36-7D2C8541988F}"/>
                  </a:ext>
                </a:extLst>
              </p14:cNvPr>
              <p14:cNvContentPartPr/>
              <p14:nvPr/>
            </p14:nvContentPartPr>
            <p14:xfrm>
              <a:off x="4667062" y="3132382"/>
              <a:ext cx="270360" cy="13410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695C5DB-F312-A742-8D36-7D2C8541988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58422" y="3123742"/>
                <a:ext cx="288000" cy="13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AD71302-B52F-D54F-B4F8-46968A675F7E}"/>
                  </a:ext>
                </a:extLst>
              </p14:cNvPr>
              <p14:cNvContentPartPr/>
              <p14:nvPr/>
            </p14:nvContentPartPr>
            <p14:xfrm>
              <a:off x="3519022" y="3391222"/>
              <a:ext cx="326880" cy="1586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AD71302-B52F-D54F-B4F8-46968A675F7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510022" y="3382582"/>
                <a:ext cx="344520" cy="160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EF17FFC-9CF8-8547-ACAE-FDD8847B9A07}"/>
                  </a:ext>
                </a:extLst>
              </p14:cNvPr>
              <p14:cNvContentPartPr/>
              <p14:nvPr/>
            </p14:nvContentPartPr>
            <p14:xfrm>
              <a:off x="2914582" y="3689302"/>
              <a:ext cx="343440" cy="1890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EF17FFC-9CF8-8547-ACAE-FDD8847B9A0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05582" y="3680662"/>
                <a:ext cx="361080" cy="19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9DEE56EF-D8FA-0944-99D9-9205E875274A}"/>
                  </a:ext>
                </a:extLst>
              </p14:cNvPr>
              <p14:cNvContentPartPr/>
              <p14:nvPr/>
            </p14:nvContentPartPr>
            <p14:xfrm>
              <a:off x="5735902" y="2646022"/>
              <a:ext cx="40680" cy="9270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9DEE56EF-D8FA-0944-99D9-9205E875274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726902" y="2637022"/>
                <a:ext cx="58320" cy="9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85B92B2-3D26-054F-AF61-203A2A16B1A5}"/>
                  </a:ext>
                </a:extLst>
              </p14:cNvPr>
              <p14:cNvContentPartPr/>
              <p14:nvPr/>
            </p14:nvContentPartPr>
            <p14:xfrm>
              <a:off x="4831222" y="2506702"/>
              <a:ext cx="148320" cy="6055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85B92B2-3D26-054F-AF61-203A2A16B1A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822222" y="2497702"/>
                <a:ext cx="165960" cy="62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E7BC18EF-CBAE-A84F-9050-B3904DE436D9}"/>
                  </a:ext>
                </a:extLst>
              </p14:cNvPr>
              <p14:cNvContentPartPr/>
              <p14:nvPr/>
            </p14:nvContentPartPr>
            <p14:xfrm>
              <a:off x="4295562" y="3196769"/>
              <a:ext cx="430560" cy="9266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E7BC18EF-CBAE-A84F-9050-B3904DE436D9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286562" y="3188129"/>
                <a:ext cx="448200" cy="9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81FDACEF-84F2-D54B-9E99-CC5DBDDAC942}"/>
                  </a:ext>
                </a:extLst>
              </p14:cNvPr>
              <p14:cNvContentPartPr/>
              <p14:nvPr/>
            </p14:nvContentPartPr>
            <p14:xfrm>
              <a:off x="4153002" y="2747489"/>
              <a:ext cx="296640" cy="76212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81FDACEF-84F2-D54B-9E99-CC5DBDDAC942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144362" y="2738849"/>
                <a:ext cx="314280" cy="77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76926CC2-C59B-0E4F-B237-DAF61FD2222A}"/>
                  </a:ext>
                </a:extLst>
              </p14:cNvPr>
              <p14:cNvContentPartPr/>
              <p14:nvPr/>
            </p14:nvContentPartPr>
            <p14:xfrm>
              <a:off x="2735181" y="3664409"/>
              <a:ext cx="538200" cy="250380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76926CC2-C59B-0E4F-B237-DAF61FD2222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726541" y="3655769"/>
                <a:ext cx="555840" cy="252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B83F9293-6701-F44B-B795-B58272E4329C}"/>
                  </a:ext>
                </a:extLst>
              </p14:cNvPr>
              <p14:cNvContentPartPr/>
              <p14:nvPr/>
            </p14:nvContentPartPr>
            <p14:xfrm>
              <a:off x="3252861" y="6155249"/>
              <a:ext cx="323280" cy="60228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B83F9293-6701-F44B-B795-B58272E4329C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244221" y="6146609"/>
                <a:ext cx="340920" cy="61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EAA8A473-4AF3-9C46-BE8C-D1BDAE29C9AE}"/>
                  </a:ext>
                </a:extLst>
              </p14:cNvPr>
              <p14:cNvContentPartPr/>
              <p14:nvPr/>
            </p14:nvContentPartPr>
            <p14:xfrm>
              <a:off x="3374181" y="4697969"/>
              <a:ext cx="483480" cy="152532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EAA8A473-4AF3-9C46-BE8C-D1BDAE29C9AE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365541" y="4689329"/>
                <a:ext cx="501120" cy="154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360E27CB-05E9-1847-8386-4726F6910CD8}"/>
                  </a:ext>
                </a:extLst>
              </p14:cNvPr>
              <p14:cNvContentPartPr/>
              <p14:nvPr/>
            </p14:nvContentPartPr>
            <p14:xfrm>
              <a:off x="2907261" y="4348769"/>
              <a:ext cx="409680" cy="12816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360E27CB-05E9-1847-8386-4726F6910CD8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898261" y="4340129"/>
                <a:ext cx="427320" cy="1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F931DBE9-22B8-3E44-B921-BED81EF494BC}"/>
                  </a:ext>
                </a:extLst>
              </p14:cNvPr>
              <p14:cNvContentPartPr/>
              <p14:nvPr/>
            </p14:nvContentPartPr>
            <p14:xfrm>
              <a:off x="3167181" y="5109089"/>
              <a:ext cx="560160" cy="121212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F931DBE9-22B8-3E44-B921-BED81EF494B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158541" y="5100089"/>
                <a:ext cx="577800" cy="12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9D6DB70F-CA39-484D-8157-B3F43B6C0579}"/>
                  </a:ext>
                </a:extLst>
              </p14:cNvPr>
              <p14:cNvContentPartPr/>
              <p14:nvPr/>
            </p14:nvContentPartPr>
            <p14:xfrm>
              <a:off x="3018861" y="4643969"/>
              <a:ext cx="108360" cy="28584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9D6DB70F-CA39-484D-8157-B3F43B6C0579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010221" y="4635329"/>
                <a:ext cx="12600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FCE74040-3693-4E4D-B358-71FF8865EAF7}"/>
                  </a:ext>
                </a:extLst>
              </p14:cNvPr>
              <p14:cNvContentPartPr/>
              <p14:nvPr/>
            </p14:nvContentPartPr>
            <p14:xfrm>
              <a:off x="3214701" y="5137889"/>
              <a:ext cx="406800" cy="1368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FCE74040-3693-4E4D-B358-71FF8865EAF7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3205701" y="5128889"/>
                <a:ext cx="42444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C0D46CA7-94F1-1844-B5E0-D5D00DC07B38}"/>
                  </a:ext>
                </a:extLst>
              </p14:cNvPr>
              <p14:cNvContentPartPr/>
              <p14:nvPr/>
            </p14:nvContentPartPr>
            <p14:xfrm>
              <a:off x="3594501" y="2872409"/>
              <a:ext cx="1214280" cy="54144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C0D46CA7-94F1-1844-B5E0-D5D00DC07B38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585501" y="2863409"/>
                <a:ext cx="1231920" cy="55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9B8B25F5-1064-434D-85C6-9C2EAD2F2ACA}"/>
                  </a:ext>
                </a:extLst>
              </p14:cNvPr>
              <p14:cNvContentPartPr/>
              <p14:nvPr/>
            </p14:nvContentPartPr>
            <p14:xfrm>
              <a:off x="2844621" y="5126009"/>
              <a:ext cx="1228680" cy="34488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9B8B25F5-1064-434D-85C6-9C2EAD2F2ACA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835621" y="5117369"/>
                <a:ext cx="124632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3480CC3A-2C48-3C4C-933C-F3838939594B}"/>
                  </a:ext>
                </a:extLst>
              </p14:cNvPr>
              <p14:cNvContentPartPr/>
              <p14:nvPr/>
            </p14:nvContentPartPr>
            <p14:xfrm>
              <a:off x="3704301" y="3762329"/>
              <a:ext cx="268920" cy="142488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3480CC3A-2C48-3C4C-933C-F3838939594B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695661" y="3753689"/>
                <a:ext cx="286560" cy="144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7379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D4695-D602-7945-B372-45D63AB80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96837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Model: 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514C4-1316-074E-917B-3610215EF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422400"/>
            <a:ext cx="11277599" cy="5435600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Variables Included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All the housing characteristics listed prior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 Variable equal to 1 if the house is in Wilkinsburg and 0 if the house is in 	Pittsburgh, variable name </a:t>
            </a:r>
            <a:r>
              <a:rPr lang="en-US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Wilkinsburg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Recover the </a:t>
            </a:r>
            <a:r>
              <a:rPr lang="en-US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Wilkinsburg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coefficient: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- 0.25, Significant at the 99% Level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Interpretation of the coefficient: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 house in Wilkinsburg is valued at 25% less than a house in Pittsburgh with 	the exact same characteristics </a:t>
            </a: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49BE9A0E-6C97-BF4A-908C-6E75505A6945}"/>
              </a:ext>
            </a:extLst>
          </p:cNvPr>
          <p:cNvSpPr/>
          <p:nvPr/>
        </p:nvSpPr>
        <p:spPr>
          <a:xfrm>
            <a:off x="1796071" y="3959901"/>
            <a:ext cx="760263" cy="25664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24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FAD996-89CB-8246-96CC-0E66E34A6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Do the Model Predictions Compare to the Actual Data?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BC78A60-9813-5E40-A625-0749A5FD24E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37878"/>
            <a:ext cx="12087225" cy="385102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EB759AC-7C52-C44E-BCDF-44618C506B2A}"/>
              </a:ext>
            </a:extLst>
          </p:cNvPr>
          <p:cNvSpPr/>
          <p:nvPr/>
        </p:nvSpPr>
        <p:spPr>
          <a:xfrm>
            <a:off x="10520670" y="2336232"/>
            <a:ext cx="1395105" cy="3851026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629671-0008-F340-956C-62E997229C80}"/>
              </a:ext>
            </a:extLst>
          </p:cNvPr>
          <p:cNvSpPr/>
          <p:nvPr/>
        </p:nvSpPr>
        <p:spPr>
          <a:xfrm>
            <a:off x="1962458" y="2422652"/>
            <a:ext cx="1209367" cy="3766252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371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223</Words>
  <Application>Microsoft Macintosh PowerPoint</Application>
  <PresentationFormat>Widescreen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 Rounded MT Bold</vt:lpstr>
      <vt:lpstr>Calibri</vt:lpstr>
      <vt:lpstr>Calibri Light</vt:lpstr>
      <vt:lpstr>Times New Roman</vt:lpstr>
      <vt:lpstr>Office Theme</vt:lpstr>
      <vt:lpstr>Do Higher Property Tax Rates in Wilkinsburg Decrease Housing Prices?</vt:lpstr>
      <vt:lpstr>Taxes In Wilkinsburg vs. Pittsburgh</vt:lpstr>
      <vt:lpstr>The Data: Allegheny County Sales Assessors Data</vt:lpstr>
      <vt:lpstr>Zooming in on The Wilkinsburg-Pittsburgh Boarder</vt:lpstr>
      <vt:lpstr>Streets Chosen For the Data Set</vt:lpstr>
      <vt:lpstr>The Model: Linear Regression</vt:lpstr>
      <vt:lpstr>How Do the Model Predictions Compare to the Actual Data?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 Higher Property Tax Rates in Wilkinsburg Decrease Housing Prices?</dc:title>
  <dc:creator>Burford, Victoria R</dc:creator>
  <cp:lastModifiedBy>Burford, Victoria R</cp:lastModifiedBy>
  <cp:revision>2</cp:revision>
  <dcterms:created xsi:type="dcterms:W3CDTF">2023-06-21T13:09:00Z</dcterms:created>
  <dcterms:modified xsi:type="dcterms:W3CDTF">2023-06-21T20:15:33Z</dcterms:modified>
</cp:coreProperties>
</file>